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Default Extension="jpg" ContentType="image/jpg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86857" y="7556247"/>
            <a:ext cx="9571355" cy="0"/>
          </a:xfrm>
          <a:custGeom>
            <a:avLst/>
            <a:gdLst/>
            <a:ahLst/>
            <a:cxnLst/>
            <a:rect l="l" t="t" r="r" b="b"/>
            <a:pathLst>
              <a:path w="9571355" h="0">
                <a:moveTo>
                  <a:pt x="0" y="0"/>
                </a:moveTo>
                <a:lnTo>
                  <a:pt x="9570748" y="0"/>
                </a:lnTo>
              </a:path>
            </a:pathLst>
          </a:custGeom>
          <a:ln w="18229">
            <a:solidFill>
              <a:srgbClr val="9090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069104" y="6398123"/>
            <a:ext cx="1700530" cy="0"/>
          </a:xfrm>
          <a:custGeom>
            <a:avLst/>
            <a:gdLst/>
            <a:ahLst/>
            <a:cxnLst/>
            <a:rect l="l" t="t" r="r" b="b"/>
            <a:pathLst>
              <a:path w="1700529" h="0">
                <a:moveTo>
                  <a:pt x="0" y="0"/>
                </a:moveTo>
                <a:lnTo>
                  <a:pt x="1699947" y="0"/>
                </a:lnTo>
              </a:path>
            </a:pathLst>
          </a:custGeom>
          <a:ln w="4557">
            <a:solidFill>
              <a:srgbClr val="5B5B5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rgbClr val="4B4B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rgbClr val="4B4B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rgbClr val="4B4B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79153" y="547909"/>
            <a:ext cx="4500092" cy="501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rgbClr val="4B4B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21250" y="2455037"/>
            <a:ext cx="6015899" cy="396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notesSlide" Target="../notesSlides/notesSlide5.xml"/><Relationship Id="rId8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notesSlide" Target="../notesSlides/notesSlide9.xml"/><Relationship Id="rId6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6722" y="1122866"/>
            <a:ext cx="8691880" cy="1228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145">
              <a:lnSpc>
                <a:spcPct val="100000"/>
              </a:lnSpc>
            </a:pPr>
            <a:r>
              <a:rPr dirty="0" sz="1000" spc="-90">
                <a:solidFill>
                  <a:srgbClr val="4B4B4B"/>
                </a:solidFill>
                <a:latin typeface="Times New Roman"/>
                <a:cs typeface="Times New Roman"/>
              </a:rPr>
              <a:t>IVRS</a:t>
            </a:r>
            <a:r>
              <a:rPr dirty="0" sz="1000" spc="1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B4B4B"/>
                </a:solidFill>
                <a:latin typeface="Times New Roman"/>
                <a:cs typeface="Times New Roman"/>
              </a:rPr>
              <a:t>Office</a:t>
            </a:r>
            <a:r>
              <a:rPr dirty="0" sz="1000" spc="-260">
                <a:solidFill>
                  <a:srgbClr val="4B4B4B"/>
                </a:solidFill>
                <a:latin typeface="Times New Roman"/>
                <a:cs typeface="Times New Roman"/>
              </a:rPr>
              <a:t>:</a:t>
            </a:r>
            <a:r>
              <a:rPr dirty="0" sz="1000" spc="-635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1000" spc="-93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1000" spc="-715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1000" spc="-68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1000" spc="-93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1000" spc="105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1000" spc="575">
                <a:solidFill>
                  <a:srgbClr val="4B4B4B"/>
                </a:solidFill>
                <a:latin typeface="Times New Roman"/>
                <a:cs typeface="Times New Roman"/>
              </a:rPr>
              <a:t>--</a:t>
            </a:r>
            <a:endParaRPr sz="10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295"/>
              </a:spcBef>
              <a:tabLst>
                <a:tab pos="1330960" algn="l"/>
              </a:tabLst>
            </a:pPr>
            <a:r>
              <a:rPr dirty="0" sz="900" spc="45">
                <a:solidFill>
                  <a:srgbClr val="4B4B4B"/>
                </a:solidFill>
                <a:latin typeface="Arial"/>
                <a:cs typeface="Arial"/>
              </a:rPr>
              <a:t>school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Year</a:t>
            </a:r>
            <a:r>
              <a:rPr dirty="0" sz="900" spc="-135">
                <a:solidFill>
                  <a:srgbClr val="4B4B4B"/>
                </a:solidFill>
                <a:latin typeface="Arial"/>
                <a:cs typeface="Arial"/>
              </a:rPr>
              <a:t>:</a:t>
            </a:r>
            <a:r>
              <a:rPr dirty="0" sz="900" spc="-185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z="900" spc="-5" u="sng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u="sng">
                <a:solidFill>
                  <a:srgbClr val="4B4B4B"/>
                </a:solidFill>
                <a:latin typeface="Arial"/>
                <a:cs typeface="Arial"/>
              </a:rPr>
              <a:t>	</a:t>
            </a:r>
            <a:r>
              <a:rPr dirty="0" sz="900" spc="-615">
                <a:solidFill>
                  <a:srgbClr val="4B4B4B"/>
                </a:solidFill>
                <a:latin typeface="Arial"/>
                <a:cs typeface="Arial"/>
              </a:rPr>
              <a:t>2</a:t>
            </a:r>
            <a:r>
              <a:rPr dirty="0" sz="900" spc="-395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z="900" spc="-110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z="900" spc="-11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-110">
                <a:solidFill>
                  <a:srgbClr val="4B4B4B"/>
                </a:solidFill>
                <a:latin typeface="Arial"/>
                <a:cs typeface="Arial"/>
              </a:rPr>
              <a:t>::</a:t>
            </a:r>
            <a:r>
              <a:rPr dirty="0" sz="900" spc="-105">
                <a:solidFill>
                  <a:srgbClr val="4B4B4B"/>
                </a:solidFill>
                <a:latin typeface="Arial"/>
                <a:cs typeface="Arial"/>
              </a:rPr>
              <a:t>:</a:t>
            </a:r>
            <a:r>
              <a:rPr dirty="0" sz="900" spc="120">
                <a:solidFill>
                  <a:srgbClr val="4B4B4B"/>
                </a:solidFill>
                <a:latin typeface="Arial"/>
                <a:cs typeface="Arial"/>
              </a:rPr>
              <a:t>0</a:t>
            </a:r>
            <a:r>
              <a:rPr dirty="0" sz="900" spc="-95">
                <a:solidFill>
                  <a:srgbClr val="4B4B4B"/>
                </a:solidFill>
                <a:latin typeface="Arial"/>
                <a:cs typeface="Arial"/>
              </a:rPr>
              <a:t>=</a:t>
            </a:r>
            <a:r>
              <a:rPr dirty="0" sz="900" spc="-445">
                <a:solidFill>
                  <a:srgbClr val="4B4B4B"/>
                </a:solidFill>
                <a:latin typeface="Arial"/>
                <a:cs typeface="Arial"/>
              </a:rPr>
              <a:t>8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:</a:t>
            </a:r>
            <a:r>
              <a:rPr dirty="0" sz="900" spc="-150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z="900" spc="-325">
                <a:solidFill>
                  <a:srgbClr val="4B4B4B"/>
                </a:solidFill>
                <a:latin typeface="Arial"/>
                <a:cs typeface="Arial"/>
              </a:rPr>
              <a:t>-</a:t>
            </a:r>
            <a:r>
              <a:rPr dirty="0" sz="900" spc="-185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z="900" spc="-215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z="900" spc="-680">
                <a:solidFill>
                  <a:srgbClr val="4B4B4B"/>
                </a:solidFill>
                <a:latin typeface="Arial"/>
                <a:cs typeface="Arial"/>
              </a:rPr>
              <a:t>2</a:t>
            </a:r>
            <a:r>
              <a:rPr dirty="0" sz="900" spc="-110">
                <a:solidFill>
                  <a:srgbClr val="4B4B4B"/>
                </a:solidFill>
                <a:latin typeface="Arial"/>
                <a:cs typeface="Arial"/>
              </a:rPr>
              <a:t>.::</a:t>
            </a:r>
            <a:r>
              <a:rPr dirty="0" sz="900" spc="-70">
                <a:solidFill>
                  <a:srgbClr val="4B4B4B"/>
                </a:solidFill>
                <a:latin typeface="Arial"/>
                <a:cs typeface="Arial"/>
              </a:rPr>
              <a:t>:</a:t>
            </a:r>
            <a:r>
              <a:rPr dirty="0" sz="900" spc="-340">
                <a:solidFill>
                  <a:srgbClr val="4B4B4B"/>
                </a:solidFill>
                <a:latin typeface="Arial"/>
                <a:cs typeface="Arial"/>
              </a:rPr>
              <a:t>0</a:t>
            </a:r>
            <a:r>
              <a:rPr dirty="0" sz="900" spc="-930">
                <a:solidFill>
                  <a:srgbClr val="4B4B4B"/>
                </a:solidFill>
                <a:latin typeface="Arial"/>
                <a:cs typeface="Arial"/>
              </a:rPr>
              <a:t>=</a:t>
            </a:r>
            <a:r>
              <a:rPr dirty="0" sz="900" spc="-155">
                <a:solidFill>
                  <a:srgbClr val="4B4B4B"/>
                </a:solidFill>
                <a:latin typeface="Arial"/>
                <a:cs typeface="Arial"/>
              </a:rPr>
              <a:t>1</a:t>
            </a:r>
            <a:r>
              <a:rPr dirty="0" sz="900" spc="-500">
                <a:solidFill>
                  <a:srgbClr val="4B4B4B"/>
                </a:solidFill>
                <a:latin typeface="Arial"/>
                <a:cs typeface="Arial"/>
              </a:rPr>
              <a:t>9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"'-</a:t>
            </a:r>
            <a:r>
              <a:rPr dirty="0" sz="900" spc="-35">
                <a:solidFill>
                  <a:srgbClr val="4B4B4B"/>
                </a:solidFill>
                <a:latin typeface="Arial"/>
                <a:cs typeface="Arial"/>
              </a:rPr>
              <a:t>-</a:t>
            </a:r>
            <a:r>
              <a:rPr dirty="0" sz="900" spc="894">
                <a:solidFill>
                  <a:srgbClr val="4B4B4B"/>
                </a:solidFill>
                <a:latin typeface="Arial"/>
                <a:cs typeface="Arial"/>
              </a:rPr>
              <a:t>-</a:t>
            </a:r>
            <a:r>
              <a:rPr dirty="0" sz="900" spc="750">
                <a:solidFill>
                  <a:srgbClr val="4B4B4B"/>
                </a:solidFill>
                <a:latin typeface="Arial"/>
                <a:cs typeface="Arial"/>
              </a:rPr>
              <a:t>-</a:t>
            </a:r>
            <a:r>
              <a:rPr dirty="0" sz="900" spc="844">
                <a:solidFill>
                  <a:srgbClr val="4B4B4B"/>
                </a:solidFill>
                <a:latin typeface="Arial"/>
                <a:cs typeface="Arial"/>
              </a:rPr>
              <a:t>-</a:t>
            </a:r>
            <a:r>
              <a:rPr dirty="0" sz="900" spc="1230">
                <a:solidFill>
                  <a:srgbClr val="4B4B4B"/>
                </a:solidFill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  <a:p>
            <a:pPr marL="26034" marR="5080" indent="-13970">
              <a:lnSpc>
                <a:spcPct val="121500"/>
              </a:lnSpc>
              <a:spcBef>
                <a:spcPts val="800"/>
              </a:spcBef>
            </a:pP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The</a:t>
            </a:r>
            <a:r>
              <a:rPr dirty="0" sz="900" spc="-6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70">
                <a:solidFill>
                  <a:srgbClr val="4B4B4B"/>
                </a:solidFill>
                <a:latin typeface="Arial"/>
                <a:cs typeface="Arial"/>
              </a:rPr>
              <a:t>fol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l</a:t>
            </a:r>
            <a:r>
              <a:rPr dirty="0" sz="900" spc="85">
                <a:solidFill>
                  <a:srgbClr val="4B4B4B"/>
                </a:solidFill>
                <a:latin typeface="Arial"/>
                <a:cs typeface="Arial"/>
              </a:rPr>
              <a:t>ow</a:t>
            </a:r>
            <a:r>
              <a:rPr dirty="0" sz="900" spc="20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80">
                <a:solidFill>
                  <a:srgbClr val="4B4B4B"/>
                </a:solidFill>
                <a:latin typeface="Arial"/>
                <a:cs typeface="Arial"/>
              </a:rPr>
              <a:t>ng</a:t>
            </a:r>
            <a:r>
              <a:rPr dirty="0" sz="900" spc="-5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110">
                <a:solidFill>
                  <a:srgbClr val="4B4B4B"/>
                </a:solidFill>
                <a:latin typeface="Arial"/>
                <a:cs typeface="Arial"/>
              </a:rPr>
              <a:t>p</a:t>
            </a:r>
            <a:r>
              <a:rPr dirty="0" sz="900" spc="-25">
                <a:solidFill>
                  <a:srgbClr val="4B4B4B"/>
                </a:solidFill>
                <a:latin typeface="Arial"/>
                <a:cs typeface="Arial"/>
              </a:rPr>
              <a:t>l</a:t>
            </a:r>
            <a:r>
              <a:rPr dirty="0" sz="900" spc="45">
                <a:solidFill>
                  <a:srgbClr val="4B4B4B"/>
                </a:solidFill>
                <a:latin typeface="Arial"/>
                <a:cs typeface="Arial"/>
              </a:rPr>
              <a:t>an</a:t>
            </a:r>
            <a:r>
              <a:rPr dirty="0" sz="900" spc="-5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descr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bes</a:t>
            </a:r>
            <a:r>
              <a:rPr dirty="0" sz="900" spc="-10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70">
                <a:solidFill>
                  <a:srgbClr val="4B4B4B"/>
                </a:solidFill>
                <a:latin typeface="Arial"/>
                <a:cs typeface="Arial"/>
              </a:rPr>
              <a:t>h</a:t>
            </a:r>
            <a:r>
              <a:rPr dirty="0" sz="900" spc="95">
                <a:solidFill>
                  <a:srgbClr val="4B4B4B"/>
                </a:solidFill>
                <a:latin typeface="Arial"/>
                <a:cs typeface="Arial"/>
              </a:rPr>
              <a:t>ow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80">
                <a:solidFill>
                  <a:srgbClr val="4B4B4B"/>
                </a:solidFill>
                <a:latin typeface="Arial"/>
                <a:cs typeface="Arial"/>
              </a:rPr>
              <a:t>the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5">
                <a:solidFill>
                  <a:srgbClr val="4B4B4B"/>
                </a:solidFill>
                <a:latin typeface="Arial"/>
                <a:cs typeface="Arial"/>
              </a:rPr>
              <a:t>partners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45">
                <a:solidFill>
                  <a:srgbClr val="4B4B4B"/>
                </a:solidFill>
                <a:latin typeface="Arial"/>
                <a:cs typeface="Arial"/>
              </a:rPr>
              <a:t>listed</a:t>
            </a:r>
            <a:r>
              <a:rPr dirty="0" sz="900" spc="-6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5">
                <a:solidFill>
                  <a:srgbClr val="4B4B4B"/>
                </a:solidFill>
                <a:latin typeface="Arial"/>
                <a:cs typeface="Arial"/>
              </a:rPr>
              <a:t>above</a:t>
            </a:r>
            <a:r>
              <a:rPr dirty="0" sz="900" spc="-3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75">
                <a:solidFill>
                  <a:srgbClr val="4B4B4B"/>
                </a:solidFill>
                <a:latin typeface="Arial"/>
                <a:cs typeface="Arial"/>
              </a:rPr>
              <a:t>w</a:t>
            </a:r>
            <a:r>
              <a:rPr dirty="0" sz="900" spc="70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75">
                <a:solidFill>
                  <a:srgbClr val="4B4B4B"/>
                </a:solidFill>
                <a:latin typeface="Arial"/>
                <a:cs typeface="Arial"/>
              </a:rPr>
              <a:t>ll</a:t>
            </a:r>
            <a:r>
              <a:rPr dirty="0" sz="900" spc="-9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collaborate</a:t>
            </a:r>
            <a:r>
              <a:rPr dirty="0" sz="900" spc="9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an</a:t>
            </a:r>
            <a:r>
              <a:rPr dirty="0" sz="900" spc="45">
                <a:solidFill>
                  <a:srgbClr val="4B4B4B"/>
                </a:solidFill>
                <a:latin typeface="Arial"/>
                <a:cs typeface="Arial"/>
              </a:rPr>
              <a:t>d</a:t>
            </a:r>
            <a:r>
              <a:rPr dirty="0" sz="900" spc="-19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05">
                <a:solidFill>
                  <a:srgbClr val="4B4B4B"/>
                </a:solidFill>
                <a:latin typeface="Arial"/>
                <a:cs typeface="Arial"/>
              </a:rPr>
              <a:t>mp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l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ement</a:t>
            </a:r>
            <a:r>
              <a:rPr dirty="0" sz="900" spc="-6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70">
                <a:solidFill>
                  <a:srgbClr val="4B4B4B"/>
                </a:solidFill>
                <a:latin typeface="Arial"/>
                <a:cs typeface="Arial"/>
              </a:rPr>
              <a:t>the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65">
                <a:solidFill>
                  <a:srgbClr val="4B4B4B"/>
                </a:solidFill>
                <a:latin typeface="Arial"/>
                <a:cs typeface="Arial"/>
              </a:rPr>
              <a:t>Memorandum</a:t>
            </a:r>
            <a:r>
              <a:rPr dirty="0" sz="900" spc="-1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of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4B4B4B"/>
                </a:solidFill>
                <a:latin typeface="Arial"/>
                <a:cs typeface="Arial"/>
              </a:rPr>
              <a:t>Agreement</a:t>
            </a:r>
            <a:r>
              <a:rPr dirty="0" sz="900" spc="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5">
                <a:solidFill>
                  <a:srgbClr val="4B4B4B"/>
                </a:solidFill>
                <a:latin typeface="Arial"/>
                <a:cs typeface="Arial"/>
              </a:rPr>
              <a:t>d</a:t>
            </a:r>
            <a:r>
              <a:rPr dirty="0" sz="900" spc="85">
                <a:solidFill>
                  <a:srgbClr val="4B4B4B"/>
                </a:solidFill>
                <a:latin typeface="Arial"/>
                <a:cs typeface="Arial"/>
              </a:rPr>
              <a:t>eve</a:t>
            </a: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l</a:t>
            </a:r>
            <a:r>
              <a:rPr dirty="0" sz="900" spc="35">
                <a:solidFill>
                  <a:srgbClr val="4B4B4B"/>
                </a:solidFill>
                <a:latin typeface="Arial"/>
                <a:cs typeface="Arial"/>
              </a:rPr>
              <a:t>oped</a:t>
            </a:r>
            <a:r>
              <a:rPr dirty="0" sz="900" spc="4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55">
                <a:solidFill>
                  <a:srgbClr val="4B4B4B"/>
                </a:solidFill>
                <a:latin typeface="Arial"/>
                <a:cs typeface="Arial"/>
              </a:rPr>
              <a:t>between</a:t>
            </a:r>
            <a:r>
              <a:rPr dirty="0" sz="900" spc="-114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75">
                <a:solidFill>
                  <a:srgbClr val="4B4B4B"/>
                </a:solidFill>
                <a:latin typeface="Arial"/>
                <a:cs typeface="Arial"/>
              </a:rPr>
              <a:t>th</a:t>
            </a:r>
            <a:r>
              <a:rPr dirty="0" sz="900" spc="-50">
                <a:solidFill>
                  <a:srgbClr val="4B4B4B"/>
                </a:solidFill>
                <a:latin typeface="Arial"/>
                <a:cs typeface="Arial"/>
              </a:rPr>
              <a:t>e</a:t>
            </a:r>
            <a:r>
              <a:rPr dirty="0" sz="900" spc="-434">
                <a:solidFill>
                  <a:srgbClr val="605E60"/>
                </a:solidFill>
                <a:latin typeface="Arial"/>
                <a:cs typeface="Arial"/>
              </a:rPr>
              <a:t>I</a:t>
            </a:r>
            <a:r>
              <a:rPr dirty="0" sz="900" spc="35">
                <a:solidFill>
                  <a:srgbClr val="605E60"/>
                </a:solidFill>
                <a:latin typeface="Arial"/>
                <a:cs typeface="Arial"/>
              </a:rPr>
              <a:t>owa</a:t>
            </a:r>
            <a:r>
              <a:rPr dirty="0" sz="900" spc="15">
                <a:solidFill>
                  <a:srgbClr val="605E60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Department</a:t>
            </a:r>
            <a:r>
              <a:rPr dirty="0" sz="900" spc="3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95">
                <a:solidFill>
                  <a:srgbClr val="4B4B4B"/>
                </a:solidFill>
                <a:latin typeface="Arial"/>
                <a:cs typeface="Arial"/>
              </a:rPr>
              <a:t>of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4B4B4B"/>
                </a:solidFill>
                <a:latin typeface="Arial"/>
                <a:cs typeface="Arial"/>
              </a:rPr>
              <a:t>Educat</a:t>
            </a:r>
            <a:r>
              <a:rPr dirty="0" sz="900" spc="-7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80">
                <a:solidFill>
                  <a:srgbClr val="4B4B4B"/>
                </a:solidFill>
                <a:latin typeface="Arial"/>
                <a:cs typeface="Arial"/>
              </a:rPr>
              <a:t>on</a:t>
            </a:r>
            <a:r>
              <a:rPr dirty="0" sz="900" spc="-5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4B4B4B"/>
                </a:solidFill>
                <a:latin typeface="Times New Roman"/>
                <a:cs typeface="Times New Roman"/>
              </a:rPr>
              <a:t>and</a:t>
            </a:r>
            <a:r>
              <a:rPr dirty="0" sz="95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950" spc="-5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900" spc="-75">
                <a:solidFill>
                  <a:srgbClr val="605E60"/>
                </a:solidFill>
                <a:latin typeface="Arial"/>
                <a:cs typeface="Arial"/>
              </a:rPr>
              <a:t>I</a:t>
            </a:r>
            <a:r>
              <a:rPr dirty="0" sz="900" spc="45">
                <a:solidFill>
                  <a:srgbClr val="605E60"/>
                </a:solidFill>
                <a:latin typeface="Arial"/>
                <a:cs typeface="Arial"/>
              </a:rPr>
              <a:t>owa</a:t>
            </a:r>
            <a:r>
              <a:rPr dirty="0" sz="900" spc="-40">
                <a:solidFill>
                  <a:srgbClr val="605E60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Vocat</a:t>
            </a:r>
            <a:r>
              <a:rPr dirty="0" sz="900" spc="-10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55">
                <a:solidFill>
                  <a:srgbClr val="4B4B4B"/>
                </a:solidFill>
                <a:latin typeface="Arial"/>
                <a:cs typeface="Arial"/>
              </a:rPr>
              <a:t>onal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20">
                <a:solidFill>
                  <a:srgbClr val="4B4B4B"/>
                </a:solidFill>
                <a:latin typeface="Arial"/>
                <a:cs typeface="Arial"/>
              </a:rPr>
              <a:t>Reha</a:t>
            </a:r>
            <a:r>
              <a:rPr dirty="0" sz="900" spc="-50">
                <a:solidFill>
                  <a:srgbClr val="4B4B4B"/>
                </a:solidFill>
                <a:latin typeface="Arial"/>
                <a:cs typeface="Arial"/>
              </a:rPr>
              <a:t>b</a:t>
            </a:r>
            <a:r>
              <a:rPr dirty="0" sz="900" spc="95">
                <a:solidFill>
                  <a:srgbClr val="4B4B4B"/>
                </a:solidFill>
                <a:latin typeface="Arial"/>
                <a:cs typeface="Arial"/>
              </a:rPr>
              <a:t>il</a:t>
            </a:r>
            <a:r>
              <a:rPr dirty="0" sz="900" spc="-7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80">
                <a:solidFill>
                  <a:srgbClr val="4B4B4B"/>
                </a:solidFill>
                <a:latin typeface="Arial"/>
                <a:cs typeface="Arial"/>
              </a:rPr>
              <a:t>tat</a:t>
            </a:r>
            <a:r>
              <a:rPr dirty="0" sz="900" spc="4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on</a:t>
            </a:r>
            <a:r>
              <a:rPr dirty="0" sz="900" spc="-8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4B4B4B"/>
                </a:solidFill>
                <a:latin typeface="Arial"/>
                <a:cs typeface="Arial"/>
              </a:rPr>
              <a:t>Services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50">
                <a:solidFill>
                  <a:srgbClr val="4B4B4B"/>
                </a:solidFill>
                <a:latin typeface="Arial"/>
                <a:cs typeface="Arial"/>
              </a:rPr>
              <a:t>{</a:t>
            </a:r>
            <a:r>
              <a:rPr dirty="0" sz="900" spc="-3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-45">
                <a:solidFill>
                  <a:srgbClr val="4B4B4B"/>
                </a:solidFill>
                <a:latin typeface="Arial"/>
                <a:cs typeface="Arial"/>
              </a:rPr>
              <a:t>VRS</a:t>
            </a:r>
            <a:r>
              <a:rPr dirty="0" sz="900" spc="-20">
                <a:solidFill>
                  <a:srgbClr val="4B4B4B"/>
                </a:solidFill>
                <a:latin typeface="Arial"/>
                <a:cs typeface="Arial"/>
              </a:rPr>
              <a:t>)</a:t>
            </a:r>
            <a:r>
              <a:rPr dirty="0" sz="900" spc="-20">
                <a:solidFill>
                  <a:srgbClr val="4B4B4B"/>
                </a:solidFill>
                <a:latin typeface="Arial"/>
                <a:cs typeface="Arial"/>
              </a:rPr>
              <a:t>;</a:t>
            </a:r>
            <a:r>
              <a:rPr dirty="0" sz="900" spc="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as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4B4B4B"/>
                </a:solidFill>
                <a:latin typeface="Times New Roman"/>
                <a:cs typeface="Times New Roman"/>
              </a:rPr>
              <a:t>well</a:t>
            </a:r>
            <a:r>
              <a:rPr dirty="0" sz="950" spc="9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as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our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4B4B4B"/>
                </a:solidFill>
                <a:latin typeface="Arial"/>
                <a:cs typeface="Arial"/>
              </a:rPr>
              <a:t>respect</a:t>
            </a:r>
            <a:r>
              <a:rPr dirty="0" sz="900" spc="-10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20">
                <a:solidFill>
                  <a:srgbClr val="4B4B4B"/>
                </a:solidFill>
                <a:latin typeface="Arial"/>
                <a:cs typeface="Arial"/>
              </a:rPr>
              <a:t>ve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30">
                <a:solidFill>
                  <a:srgbClr val="4B4B4B"/>
                </a:solidFill>
                <a:latin typeface="Arial"/>
                <a:cs typeface="Arial"/>
              </a:rPr>
              <a:t>respons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>
                <a:solidFill>
                  <a:srgbClr val="4B4B4B"/>
                </a:solidFill>
                <a:latin typeface="Arial"/>
                <a:cs typeface="Arial"/>
              </a:rPr>
              <a:t>b</a:t>
            </a:r>
            <a:r>
              <a:rPr dirty="0" sz="900" spc="75">
                <a:solidFill>
                  <a:srgbClr val="4B4B4B"/>
                </a:solidFill>
                <a:latin typeface="Arial"/>
                <a:cs typeface="Arial"/>
              </a:rPr>
              <a:t>ilit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es</a:t>
            </a:r>
            <a:r>
              <a:rPr dirty="0" sz="900" spc="-9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as</a:t>
            </a:r>
            <a:r>
              <a:rPr dirty="0" sz="900" spc="-2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110">
                <a:solidFill>
                  <a:srgbClr val="4B4B4B"/>
                </a:solidFill>
                <a:latin typeface="Arial"/>
                <a:cs typeface="Arial"/>
              </a:rPr>
              <a:t>d</a:t>
            </a:r>
            <a:r>
              <a:rPr dirty="0" sz="900" spc="-2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50">
                <a:solidFill>
                  <a:srgbClr val="4B4B4B"/>
                </a:solidFill>
                <a:latin typeface="Arial"/>
                <a:cs typeface="Arial"/>
              </a:rPr>
              <a:t>ctated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b</a:t>
            </a:r>
            <a:r>
              <a:rPr dirty="0" sz="900" spc="130">
                <a:solidFill>
                  <a:srgbClr val="4B4B4B"/>
                </a:solidFill>
                <a:latin typeface="Arial"/>
                <a:cs typeface="Arial"/>
              </a:rPr>
              <a:t>y</a:t>
            </a:r>
            <a:r>
              <a:rPr dirty="0" sz="900" spc="95">
                <a:solidFill>
                  <a:srgbClr val="605E60"/>
                </a:solidFill>
                <a:latin typeface="Arial"/>
                <a:cs typeface="Arial"/>
              </a:rPr>
              <a:t>the</a:t>
            </a:r>
            <a:r>
              <a:rPr dirty="0" sz="900" spc="-80">
                <a:solidFill>
                  <a:srgbClr val="605E60"/>
                </a:solidFill>
                <a:latin typeface="Arial"/>
                <a:cs typeface="Arial"/>
              </a:rPr>
              <a:t> 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Work</a:t>
            </a:r>
            <a:r>
              <a:rPr dirty="0" sz="900" spc="-5">
                <a:solidFill>
                  <a:srgbClr val="4B4B4B"/>
                </a:solidFill>
                <a:latin typeface="Arial"/>
                <a:cs typeface="Arial"/>
              </a:rPr>
              <a:t>f</a:t>
            </a:r>
            <a:r>
              <a:rPr dirty="0" sz="900" spc="65">
                <a:solidFill>
                  <a:srgbClr val="4B4B4B"/>
                </a:solidFill>
                <a:latin typeface="Arial"/>
                <a:cs typeface="Arial"/>
              </a:rPr>
              <a:t>orce</a:t>
            </a:r>
            <a:r>
              <a:rPr dirty="0" sz="900" spc="6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-40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35">
                <a:solidFill>
                  <a:srgbClr val="4B4B4B"/>
                </a:solidFill>
                <a:latin typeface="Arial"/>
                <a:cs typeface="Arial"/>
              </a:rPr>
              <a:t>n</a:t>
            </a:r>
            <a:r>
              <a:rPr dirty="0" sz="900" spc="50">
                <a:solidFill>
                  <a:srgbClr val="4B4B4B"/>
                </a:solidFill>
                <a:latin typeface="Arial"/>
                <a:cs typeface="Arial"/>
              </a:rPr>
              <a:t>no</a:t>
            </a:r>
            <a:r>
              <a:rPr dirty="0" sz="900" spc="-80">
                <a:solidFill>
                  <a:srgbClr val="4B4B4B"/>
                </a:solidFill>
                <a:latin typeface="Arial"/>
                <a:cs typeface="Arial"/>
              </a:rPr>
              <a:t>v</a:t>
            </a:r>
            <a:r>
              <a:rPr dirty="0" sz="900" spc="145">
                <a:solidFill>
                  <a:srgbClr val="4B4B4B"/>
                </a:solidFill>
                <a:latin typeface="Arial"/>
                <a:cs typeface="Arial"/>
              </a:rPr>
              <a:t>a</a:t>
            </a:r>
            <a:r>
              <a:rPr dirty="0" sz="900" spc="70">
                <a:solidFill>
                  <a:srgbClr val="4B4B4B"/>
                </a:solidFill>
                <a:latin typeface="Arial"/>
                <a:cs typeface="Arial"/>
              </a:rPr>
              <a:t>t</a:t>
            </a:r>
            <a:r>
              <a:rPr dirty="0" sz="900" spc="-10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100">
                <a:solidFill>
                  <a:srgbClr val="4B4B4B"/>
                </a:solidFill>
                <a:latin typeface="Arial"/>
                <a:cs typeface="Arial"/>
              </a:rPr>
              <a:t>on</a:t>
            </a:r>
            <a:r>
              <a:rPr dirty="0" sz="900" spc="5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and</a:t>
            </a:r>
            <a:r>
              <a:rPr dirty="0" sz="900" spc="-1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50">
                <a:solidFill>
                  <a:srgbClr val="4B4B4B"/>
                </a:solidFill>
                <a:latin typeface="Arial"/>
                <a:cs typeface="Arial"/>
              </a:rPr>
              <a:t>Opportun</a:t>
            </a:r>
            <a:r>
              <a:rPr dirty="0" sz="900" spc="-30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50">
                <a:solidFill>
                  <a:srgbClr val="4B4B4B"/>
                </a:solidFill>
                <a:latin typeface="Arial"/>
                <a:cs typeface="Arial"/>
              </a:rPr>
              <a:t>t</a:t>
            </a:r>
            <a:r>
              <a:rPr dirty="0" sz="900" spc="3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es</a:t>
            </a:r>
            <a:r>
              <a:rPr dirty="0" sz="900" spc="-9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4B4B4B"/>
                </a:solidFill>
                <a:latin typeface="Arial"/>
                <a:cs typeface="Arial"/>
              </a:rPr>
              <a:t>Act</a:t>
            </a:r>
            <a:r>
              <a:rPr dirty="0" sz="950" spc="1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4B4B4B"/>
                </a:solidFill>
                <a:latin typeface="Times New Roman"/>
                <a:cs typeface="Times New Roman"/>
              </a:rPr>
              <a:t>(</a:t>
            </a:r>
            <a:r>
              <a:rPr dirty="0" sz="1000" spc="-65">
                <a:solidFill>
                  <a:srgbClr val="4B4B4B"/>
                </a:solidFill>
                <a:latin typeface="Times New Roman"/>
                <a:cs typeface="Times New Roman"/>
              </a:rPr>
              <a:t>WIOA</a:t>
            </a:r>
            <a:r>
              <a:rPr dirty="0" sz="1000" spc="45">
                <a:solidFill>
                  <a:srgbClr val="4B4B4B"/>
                </a:solidFill>
                <a:latin typeface="Times New Roman"/>
                <a:cs typeface="Times New Roman"/>
              </a:rPr>
              <a:t>)</a:t>
            </a:r>
            <a:r>
              <a:rPr dirty="0" sz="1000" spc="260">
                <a:solidFill>
                  <a:srgbClr val="6E6E6E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</a:pP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Respons</a:t>
            </a:r>
            <a:r>
              <a:rPr dirty="0" sz="900" spc="-5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20">
                <a:solidFill>
                  <a:srgbClr val="4B4B4B"/>
                </a:solidFill>
                <a:latin typeface="Arial"/>
                <a:cs typeface="Arial"/>
              </a:rPr>
              <a:t>bi</a:t>
            </a:r>
            <a:r>
              <a:rPr dirty="0" sz="900" spc="70">
                <a:solidFill>
                  <a:srgbClr val="4B4B4B"/>
                </a:solidFill>
                <a:latin typeface="Arial"/>
                <a:cs typeface="Arial"/>
              </a:rPr>
              <a:t>lit</a:t>
            </a:r>
            <a:r>
              <a:rPr dirty="0" sz="900" spc="-6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es: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07013" y="486257"/>
            <a:ext cx="1742439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30">
                <a:solidFill>
                  <a:srgbClr val="4B4B4B"/>
                </a:solidFill>
                <a:latin typeface="Arial"/>
                <a:cs typeface="Arial"/>
              </a:rPr>
              <a:t>LEA/</a:t>
            </a:r>
            <a:r>
              <a:rPr dirty="0" sz="900" spc="-6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-60">
                <a:solidFill>
                  <a:srgbClr val="4B4B4B"/>
                </a:solidFill>
                <a:latin typeface="Arial"/>
                <a:cs typeface="Arial"/>
              </a:rPr>
              <a:t>VRS</a:t>
            </a:r>
            <a:r>
              <a:rPr dirty="0" sz="900" spc="-1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40">
                <a:solidFill>
                  <a:srgbClr val="4B4B4B"/>
                </a:solidFill>
                <a:latin typeface="Arial"/>
                <a:cs typeface="Arial"/>
              </a:rPr>
              <a:t>Serv</a:t>
            </a:r>
            <a:r>
              <a:rPr dirty="0" sz="900" spc="-1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ce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50">
                <a:solidFill>
                  <a:srgbClr val="4B4B4B"/>
                </a:solidFill>
                <a:latin typeface="Arial"/>
                <a:cs typeface="Arial"/>
              </a:rPr>
              <a:t>Del</a:t>
            </a:r>
            <a:r>
              <a:rPr dirty="0" sz="900" spc="-10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very</a:t>
            </a:r>
            <a:r>
              <a:rPr dirty="0" sz="900" spc="1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900" spc="60">
                <a:solidFill>
                  <a:srgbClr val="4B4B4B"/>
                </a:solidFill>
                <a:latin typeface="Arial"/>
                <a:cs typeface="Arial"/>
              </a:rPr>
              <a:t>P</a:t>
            </a:r>
            <a:r>
              <a:rPr dirty="0" sz="900" spc="-80">
                <a:solidFill>
                  <a:srgbClr val="4B4B4B"/>
                </a:solidFill>
                <a:latin typeface="Arial"/>
                <a:cs typeface="Arial"/>
              </a:rPr>
              <a:t>l</a:t>
            </a:r>
            <a:r>
              <a:rPr dirty="0" sz="900" spc="85">
                <a:solidFill>
                  <a:srgbClr val="4B4B4B"/>
                </a:solidFill>
                <a:latin typeface="Arial"/>
                <a:cs typeface="Arial"/>
              </a:rPr>
              <a:t>an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21250" y="2455037"/>
          <a:ext cx="5788025" cy="3963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3757"/>
                <a:gridCol w="2897429"/>
              </a:tblGrid>
              <a:tr h="17064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Resp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ns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3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9114">
                      <a:solidFill>
                        <a:srgbClr val="5B5B5B"/>
                      </a:solidFill>
                      <a:prstDash val="solid"/>
                    </a:lnR>
                    <a:lnT w="4557">
                      <a:solidFill>
                        <a:srgbClr val="545454"/>
                      </a:solidFill>
                      <a:prstDash val="solid"/>
                    </a:lnT>
                    <a:lnB w="9114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1000" spc="-5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Respons</a:t>
                      </a:r>
                      <a:r>
                        <a:rPr dirty="0" sz="900" spc="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spc="-2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1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14">
                      <a:solidFill>
                        <a:srgbClr val="5B5B5B"/>
                      </a:solidFill>
                      <a:prstDash val="solid"/>
                    </a:lnL>
                    <a:lnT w="4557">
                      <a:solidFill>
                        <a:srgbClr val="545454"/>
                      </a:solidFill>
                      <a:prstDash val="solid"/>
                    </a:lnT>
                    <a:lnB w="9114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821381">
                <a:tc>
                  <a:txBody>
                    <a:bodyPr/>
                    <a:lstStyle/>
                    <a:p>
                      <a:pPr marL="81915" marR="257175" indent="8890">
                        <a:lnSpc>
                          <a:spcPct val="1173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00" spc="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records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documentat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90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900" spc="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open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record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served</a:t>
                      </a:r>
                      <a:r>
                        <a:rPr dirty="0" sz="900" spc="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155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wi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sabil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(i</a:t>
                      </a:r>
                      <a:r>
                        <a:rPr dirty="0" sz="90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e.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IEP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9114">
                      <a:solidFill>
                        <a:srgbClr val="606060"/>
                      </a:solidFill>
                      <a:prstDash val="solid"/>
                    </a:lnT>
                    <a:lnB w="13672">
                      <a:solidFill>
                        <a:srgbClr val="60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marR="142875" indent="4445">
                        <a:lnSpc>
                          <a:spcPct val="1186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Fol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ow-up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00" spc="-1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ther</a:t>
                      </a:r>
                      <a:r>
                        <a:rPr dirty="0" sz="900" spc="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obta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00" spc="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records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 spc="-114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entat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00" spc="-1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ref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rre</a:t>
                      </a:r>
                      <a:r>
                        <a:rPr dirty="0" sz="900" spc="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90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900" spc="-1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1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6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JVRS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ivered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pre-emp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oyme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transition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00" spc="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00" spc="-65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sabil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spc="-2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434">
                          <a:solidFill>
                            <a:srgbClr val="6E6E6E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e.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9114">
                      <a:solidFill>
                        <a:srgbClr val="606060"/>
                      </a:solidFill>
                      <a:prstDash val="solid"/>
                    </a:lnT>
                    <a:lnB w="13672">
                      <a:solidFill>
                        <a:srgbClr val="605B5B"/>
                      </a:solidFill>
                      <a:prstDash val="solid"/>
                    </a:lnB>
                  </a:tcPr>
                </a:tc>
              </a:tr>
              <a:tr h="1783829">
                <a:tc>
                  <a:txBody>
                    <a:bodyPr/>
                    <a:lstStyle/>
                    <a:p>
                      <a:pPr marL="99695" marR="234950">
                        <a:lnSpc>
                          <a:spcPct val="1183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most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ficant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sab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whom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cally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referred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com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 spc="-4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6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reha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dirty="0" sz="900" spc="-1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tation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00" spc="-1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rams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adu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docume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tat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99060" marR="17780" indent="635">
                        <a:lnSpc>
                          <a:spcPct val="114599"/>
                        </a:lnSpc>
                        <a:spcBef>
                          <a:spcPts val="50"/>
                        </a:spcBef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assessme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ence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 spc="-1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ity</a:t>
                      </a:r>
                      <a:r>
                        <a:rPr dirty="0" sz="900" spc="-1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ence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00" spc="-50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ated</a:t>
                      </a:r>
                      <a:r>
                        <a:rPr dirty="0" sz="900" spc="-5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pre-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oyment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r>
                        <a:rPr dirty="0" sz="900" spc="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once</a:t>
                      </a:r>
                      <a:r>
                        <a:rPr dirty="0" sz="900" spc="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compl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eted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900" spc="-5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 spc="-7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red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under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OA.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0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LEAs</a:t>
                      </a:r>
                      <a:r>
                        <a:rPr dirty="0" sz="1050" spc="-1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00" spc="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6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records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ame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written</a:t>
                      </a:r>
                      <a:r>
                        <a:rPr dirty="0" sz="900" spc="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doc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mentat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9114">
                      <a:solidFill>
                        <a:srgbClr val="5B5B5B"/>
                      </a:solidFill>
                      <a:prstDash val="solid"/>
                    </a:lnR>
                    <a:lnT w="13672">
                      <a:solidFill>
                        <a:srgbClr val="605B5B"/>
                      </a:solidFill>
                      <a:prstDash val="solid"/>
                    </a:lnT>
                    <a:lnB w="9114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93345" indent="-5080">
                        <a:lnSpc>
                          <a:spcPct val="1178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Compile</a:t>
                      </a:r>
                      <a:r>
                        <a:rPr dirty="0" sz="900" spc="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40">
                          <a:solidFill>
                            <a:srgbClr val="605E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documentat</a:t>
                      </a:r>
                      <a:r>
                        <a:rPr dirty="0" sz="900" spc="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IVRs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r>
                        <a:rPr dirty="0" sz="900" spc="-1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5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t,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00" spc="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parent/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guard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an,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1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t/parent/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egal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guard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 spc="-1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pursue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subm</a:t>
                      </a:r>
                      <a:r>
                        <a:rPr dirty="0" sz="900" spc="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3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5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mum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wage</a:t>
                      </a:r>
                      <a:r>
                        <a:rPr dirty="0" sz="900" spc="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oyme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t.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EAs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00" spc="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00" spc="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records,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referred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00" spc="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wr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tten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documentat</a:t>
                      </a:r>
                      <a:r>
                        <a:rPr dirty="0" sz="900" spc="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stead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1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IVRS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staff</a:t>
                      </a:r>
                      <a:r>
                        <a:rPr dirty="0" sz="900" spc="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person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doc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mentati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record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follow</a:t>
                      </a:r>
                      <a:r>
                        <a:rPr dirty="0" sz="900" spc="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OA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requ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rements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14">
                      <a:solidFill>
                        <a:srgbClr val="5B5B5B"/>
                      </a:solidFill>
                      <a:prstDash val="solid"/>
                    </a:lnL>
                    <a:lnT w="13672">
                      <a:solidFill>
                        <a:srgbClr val="605B5B"/>
                      </a:solidFill>
                      <a:prstDash val="solid"/>
                    </a:lnT>
                    <a:lnB w="9114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825929">
                <a:tc>
                  <a:txBody>
                    <a:bodyPr/>
                    <a:lstStyle/>
                    <a:p>
                      <a:pPr marL="118110" marR="490220" indent="8890">
                        <a:lnSpc>
                          <a:spcPct val="1211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Refer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00" spc="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stan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900" spc="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eeds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00" spc="-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st"i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pare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9114">
                      <a:solidFill>
                        <a:srgbClr val="646464"/>
                      </a:solidFill>
                      <a:prstDash val="solid"/>
                    </a:lnT>
                    <a:lnB w="9114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630" marR="205104" indent="4445">
                        <a:lnSpc>
                          <a:spcPct val="120300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Follow-up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referra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fon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progress</a:t>
                      </a:r>
                      <a:r>
                        <a:rPr dirty="0" sz="900" spc="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fo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spc="-6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nclus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EP,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etc.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cipate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8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E?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gs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00" spc="-1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uested</a:t>
                      </a:r>
                      <a:r>
                        <a:rPr dirty="0" sz="900" spc="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ther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n-person</a:t>
                      </a:r>
                      <a:r>
                        <a:rPr dirty="0" sz="900" spc="-7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techno</a:t>
                      </a:r>
                      <a:r>
                        <a:rPr dirty="0" sz="900" spc="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ogy.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9114">
                      <a:solidFill>
                        <a:srgbClr val="646464"/>
                      </a:solidFill>
                      <a:prstDash val="solid"/>
                    </a:lnT>
                    <a:lnB w="13672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357222">
                <a:tc>
                  <a:txBody>
                    <a:bodyPr/>
                    <a:lstStyle/>
                    <a:p>
                      <a:pPr marL="136525" marR="194945">
                        <a:lnSpc>
                          <a:spcPct val="112799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3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format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5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serve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3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9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4557">
                      <a:solidFill>
                        <a:srgbClr val="676767"/>
                      </a:solidFill>
                      <a:prstDash val="solid"/>
                    </a:lnR>
                    <a:lnT w="9114">
                      <a:solidFill>
                        <a:srgbClr val="5B5B5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3505" marR="187960">
                        <a:lnSpc>
                          <a:spcPct val="112799"/>
                        </a:lnSpc>
                      </a:pP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informat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4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2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nee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900" spc="-9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00" spc="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5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8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rve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4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6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2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53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0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00" spc="-5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7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65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B4B4B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7">
                      <a:solidFill>
                        <a:srgbClr val="676767"/>
                      </a:solidFill>
                      <a:prstDash val="solid"/>
                    </a:lnL>
                    <a:lnT w="13672">
                      <a:solidFill>
                        <a:srgbClr val="606060"/>
                      </a:solidFill>
                      <a:prstDash val="solid"/>
                    </a:lnT>
                    <a:lnB w="4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654810">
              <a:lnSpc>
                <a:spcPct val="100000"/>
              </a:lnSpc>
            </a:pPr>
            <a:r>
              <a:rPr dirty="0" sz="900" spc="40"/>
              <a:t>Contact:</a:t>
            </a:r>
            <a:r>
              <a:rPr dirty="0" sz="900" spc="40"/>
              <a:t> </a:t>
            </a:r>
            <a:r>
              <a:rPr dirty="0" sz="900" spc="-55"/>
              <a:t> </a:t>
            </a:r>
            <a:r>
              <a:rPr dirty="0" spc="1510"/>
              <a:t>-</a:t>
            </a:r>
            <a:r>
              <a:rPr dirty="0" spc="325"/>
              <a:t>-</a:t>
            </a:r>
            <a:r>
              <a:rPr dirty="0" spc="409"/>
              <a:t>•</a:t>
            </a:r>
            <a:r>
              <a:rPr dirty="0" spc="225"/>
              <a:t>•</a:t>
            </a:r>
            <a:r>
              <a:rPr dirty="0" spc="229"/>
              <a:t>•</a:t>
            </a:r>
            <a:r>
              <a:rPr dirty="0" spc="-375"/>
              <a:t>r</a:t>
            </a:r>
            <a:r>
              <a:rPr dirty="0" spc="-685"/>
              <a:t>•</a:t>
            </a:r>
            <a:r>
              <a:rPr dirty="0" spc="225"/>
              <a:t>•</a:t>
            </a:r>
            <a:r>
              <a:rPr dirty="0" spc="229"/>
              <a:t>•</a:t>
            </a:r>
            <a:r>
              <a:rPr dirty="0" spc="-480"/>
              <a:t>l</a:t>
            </a:r>
            <a:r>
              <a:rPr dirty="0" spc="-170"/>
              <a:t>•</a:t>
            </a:r>
            <a:r>
              <a:rPr dirty="0" spc="225"/>
              <a:t>•</a:t>
            </a:r>
            <a:r>
              <a:rPr dirty="0" spc="25"/>
              <a:t>•</a:t>
            </a: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3104629" y="680560"/>
            <a:ext cx="1925955" cy="679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150" spc="-2890">
                <a:solidFill>
                  <a:srgbClr val="4B4B4B"/>
                </a:solidFill>
                <a:latin typeface="Times New Roman"/>
                <a:cs typeface="Times New Roman"/>
              </a:rPr>
              <a:t>C</a:t>
            </a:r>
            <a:r>
              <a:rPr dirty="0" sz="5150" spc="-2039">
                <a:solidFill>
                  <a:srgbClr val="4B4B4B"/>
                </a:solidFill>
                <a:latin typeface="Times New Roman"/>
                <a:cs typeface="Times New Roman"/>
              </a:rPr>
              <a:t>o</a:t>
            </a:r>
            <a:r>
              <a:rPr dirty="0" sz="5150" spc="-1605">
                <a:solidFill>
                  <a:srgbClr val="4B4B4B"/>
                </a:solidFill>
                <a:latin typeface="Times New Roman"/>
                <a:cs typeface="Times New Roman"/>
              </a:rPr>
              <a:t>nt</a:t>
            </a:r>
            <a:r>
              <a:rPr dirty="0" sz="5150" spc="-1714">
                <a:solidFill>
                  <a:srgbClr val="4B4B4B"/>
                </a:solidFill>
                <a:latin typeface="Times New Roman"/>
                <a:cs typeface="Times New Roman"/>
              </a:rPr>
              <a:t>a</a:t>
            </a:r>
            <a:r>
              <a:rPr dirty="0" sz="5150" spc="-1810">
                <a:solidFill>
                  <a:srgbClr val="4B4B4B"/>
                </a:solidFill>
                <a:latin typeface="Times New Roman"/>
                <a:cs typeface="Times New Roman"/>
              </a:rPr>
              <a:t>c</a:t>
            </a:r>
            <a:r>
              <a:rPr dirty="0" sz="5150" spc="-1090">
                <a:solidFill>
                  <a:srgbClr val="4B4B4B"/>
                </a:solidFill>
                <a:latin typeface="Times New Roman"/>
                <a:cs typeface="Times New Roman"/>
              </a:rPr>
              <a:t>t</a:t>
            </a:r>
            <a:r>
              <a:rPr dirty="0" sz="5150" spc="-950">
                <a:solidFill>
                  <a:srgbClr val="4B4B4B"/>
                </a:solidFill>
                <a:latin typeface="Times New Roman"/>
                <a:cs typeface="Times New Roman"/>
              </a:rPr>
              <a:t>:</a:t>
            </a:r>
            <a:r>
              <a:rPr dirty="0" sz="5150" spc="-1580">
                <a:solidFill>
                  <a:srgbClr val="4B4B4B"/>
                </a:solidFill>
                <a:latin typeface="Times New Roman"/>
                <a:cs typeface="Times New Roman"/>
              </a:rPr>
              <a:t>·</a:t>
            </a:r>
            <a:r>
              <a:rPr dirty="0" sz="5150" spc="72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5150" spc="144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5150" spc="58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5150" spc="790">
                <a:solidFill>
                  <a:srgbClr val="4B4B4B"/>
                </a:solidFill>
                <a:latin typeface="Times New Roman"/>
                <a:cs typeface="Times New Roman"/>
              </a:rPr>
              <a:t>·</a:t>
            </a:r>
            <a:r>
              <a:rPr dirty="0" sz="1250" spc="-165">
                <a:solidFill>
                  <a:srgbClr val="4B4B4B"/>
                </a:solidFill>
                <a:latin typeface="Times New Roman"/>
                <a:cs typeface="Times New Roman"/>
              </a:rPr>
              <a:t>3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2164" y="607919"/>
            <a:ext cx="3107690" cy="41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45">
                <a:solidFill>
                  <a:srgbClr val="4B4B4B"/>
                </a:solidFill>
                <a:latin typeface="Arial"/>
                <a:cs typeface="Arial"/>
              </a:rPr>
              <a:t>D</a:t>
            </a:r>
            <a:r>
              <a:rPr dirty="0" sz="900" spc="-10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75">
                <a:solidFill>
                  <a:srgbClr val="4B4B4B"/>
                </a:solidFill>
                <a:latin typeface="Arial"/>
                <a:cs typeface="Arial"/>
              </a:rPr>
              <a:t>str</a:t>
            </a:r>
            <a:r>
              <a:rPr dirty="0" sz="900" spc="25">
                <a:solidFill>
                  <a:srgbClr val="4B4B4B"/>
                </a:solidFill>
                <a:latin typeface="Arial"/>
                <a:cs typeface="Arial"/>
              </a:rPr>
              <a:t>i</a:t>
            </a:r>
            <a:r>
              <a:rPr dirty="0" sz="900" spc="195">
                <a:solidFill>
                  <a:srgbClr val="4B4B4B"/>
                </a:solidFill>
                <a:latin typeface="Arial"/>
                <a:cs typeface="Arial"/>
              </a:rPr>
              <a:t>ct</a:t>
            </a:r>
            <a:r>
              <a:rPr dirty="0" sz="900" spc="12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3100" spc="155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3100" spc="795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z="3100" spc="130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r>
              <a:rPr dirty="0" sz="3100" spc="200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r>
              <a:rPr dirty="0" sz="3100" spc="-15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r>
              <a:rPr dirty="0" sz="3100" spc="-1340">
                <a:solidFill>
                  <a:srgbClr val="4B4B4B"/>
                </a:solidFill>
                <a:latin typeface="Times New Roman"/>
                <a:cs typeface="Times New Roman"/>
              </a:rPr>
              <a:t>4</a:t>
            </a:r>
            <a:r>
              <a:rPr dirty="0" sz="3100" spc="200">
                <a:solidFill>
                  <a:srgbClr val="4B4B4B"/>
                </a:solidFill>
                <a:latin typeface="Times New Roman"/>
                <a:cs typeface="Times New Roman"/>
              </a:rPr>
              <a:t>••••••</a:t>
            </a:r>
            <a:r>
              <a:rPr dirty="0" sz="3100" spc="-330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r>
              <a:rPr dirty="0" sz="3100" spc="-560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r>
              <a:rPr dirty="0" sz="3100" spc="200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r>
              <a:rPr dirty="0" sz="3100" spc="790">
                <a:solidFill>
                  <a:srgbClr val="4B4B4B"/>
                </a:solidFill>
                <a:latin typeface="Times New Roman"/>
                <a:cs typeface="Times New Roman"/>
              </a:rPr>
              <a:t>•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155" y="7545403"/>
            <a:ext cx="9599295" cy="0"/>
          </a:xfrm>
          <a:custGeom>
            <a:avLst/>
            <a:gdLst/>
            <a:ahLst/>
            <a:cxnLst/>
            <a:rect l="l" t="t" r="r" b="b"/>
            <a:pathLst>
              <a:path w="9599295" h="0">
                <a:moveTo>
                  <a:pt x="0" y="0"/>
                </a:moveTo>
                <a:lnTo>
                  <a:pt x="9598717" y="0"/>
                </a:lnTo>
              </a:path>
            </a:pathLst>
          </a:custGeom>
          <a:ln w="18205">
            <a:solidFill>
              <a:srgbClr val="8C8C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0515" y="758172"/>
            <a:ext cx="0" cy="6242685"/>
          </a:xfrm>
          <a:custGeom>
            <a:avLst/>
            <a:gdLst/>
            <a:ahLst/>
            <a:cxnLst/>
            <a:rect l="l" t="t" r="r" b="b"/>
            <a:pathLst>
              <a:path w="0" h="6242684">
                <a:moveTo>
                  <a:pt x="0" y="6242436"/>
                </a:moveTo>
                <a:lnTo>
                  <a:pt x="0" y="0"/>
                </a:lnTo>
              </a:path>
            </a:pathLst>
          </a:custGeom>
          <a:ln w="45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5195" y="6975637"/>
            <a:ext cx="996950" cy="0"/>
          </a:xfrm>
          <a:custGeom>
            <a:avLst/>
            <a:gdLst/>
            <a:ahLst/>
            <a:cxnLst/>
            <a:rect l="l" t="t" r="r" b="b"/>
            <a:pathLst>
              <a:path w="996950" h="0">
                <a:moveTo>
                  <a:pt x="0" y="0"/>
                </a:moveTo>
                <a:lnTo>
                  <a:pt x="996736" y="0"/>
                </a:lnTo>
              </a:path>
            </a:pathLst>
          </a:custGeom>
          <a:ln w="4551">
            <a:solidFill>
              <a:srgbClr val="6464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87944" y="469438"/>
            <a:ext cx="4885690" cy="315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-75">
                <a:solidFill>
                  <a:srgbClr val="494849"/>
                </a:solidFill>
                <a:latin typeface="Arial"/>
                <a:cs typeface="Arial"/>
              </a:rPr>
              <a:t>Serv</a:t>
            </a:r>
            <a:r>
              <a:rPr dirty="0" sz="1050" spc="-65">
                <a:solidFill>
                  <a:srgbClr val="494849"/>
                </a:solidFill>
                <a:latin typeface="Arial"/>
                <a:cs typeface="Arial"/>
              </a:rPr>
              <a:t>i</a:t>
            </a:r>
            <a:r>
              <a:rPr dirty="0" sz="1050" spc="-40">
                <a:solidFill>
                  <a:srgbClr val="494849"/>
                </a:solidFill>
                <a:latin typeface="Arial"/>
                <a:cs typeface="Arial"/>
              </a:rPr>
              <a:t>ce</a:t>
            </a:r>
            <a:r>
              <a:rPr dirty="0" sz="1050" spc="-3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1050" spc="-65">
                <a:solidFill>
                  <a:srgbClr val="494849"/>
                </a:solidFill>
                <a:latin typeface="Arial"/>
                <a:cs typeface="Arial"/>
              </a:rPr>
              <a:t>D</a:t>
            </a:r>
            <a:r>
              <a:rPr dirty="0" sz="1050" spc="-140">
                <a:solidFill>
                  <a:srgbClr val="494849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494849"/>
                </a:solidFill>
                <a:latin typeface="Arial"/>
                <a:cs typeface="Arial"/>
              </a:rPr>
              <a:t>livery:</a:t>
            </a:r>
            <a:endParaRPr sz="105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90"/>
              </a:spcBef>
            </a:pPr>
            <a:r>
              <a:rPr dirty="0" sz="950" spc="-60">
                <a:solidFill>
                  <a:srgbClr val="494849"/>
                </a:solidFill>
                <a:latin typeface="Arial"/>
                <a:cs typeface="Arial"/>
              </a:rPr>
              <a:t>Be</a:t>
            </a:r>
            <a:r>
              <a:rPr dirty="0" sz="950" spc="-55">
                <a:solidFill>
                  <a:srgbClr val="494849"/>
                </a:solidFill>
                <a:latin typeface="Arial"/>
                <a:cs typeface="Arial"/>
              </a:rPr>
              <a:t>l</a:t>
            </a:r>
            <a:r>
              <a:rPr dirty="0" sz="950" spc="45">
                <a:solidFill>
                  <a:srgbClr val="494849"/>
                </a:solidFill>
                <a:latin typeface="Arial"/>
                <a:cs typeface="Arial"/>
              </a:rPr>
              <a:t>ow</a:t>
            </a:r>
            <a:r>
              <a:rPr dirty="0" sz="950" spc="-3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35" u="sng">
                <a:solidFill>
                  <a:srgbClr val="494849"/>
                </a:solidFill>
                <a:latin typeface="Arial"/>
                <a:cs typeface="Arial"/>
              </a:rPr>
              <a:t>deta</a:t>
            </a:r>
            <a:r>
              <a:rPr dirty="0" sz="950" spc="-20" u="sng">
                <a:solidFill>
                  <a:srgbClr val="494849"/>
                </a:solidFill>
                <a:latin typeface="Arial"/>
                <a:cs typeface="Arial"/>
              </a:rPr>
              <a:t>i</a:t>
            </a:r>
            <a:r>
              <a:rPr dirty="0" sz="950" spc="-260" u="sng">
                <a:solidFill>
                  <a:srgbClr val="494849"/>
                </a:solidFill>
                <a:latin typeface="Arial"/>
                <a:cs typeface="Arial"/>
              </a:rPr>
              <a:t>l</a:t>
            </a:r>
            <a:r>
              <a:rPr dirty="0" sz="950" spc="-55" u="sng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-30" u="sng">
                <a:solidFill>
                  <a:srgbClr val="494849"/>
                </a:solidFill>
                <a:latin typeface="Arial"/>
                <a:cs typeface="Arial"/>
              </a:rPr>
              <a:t>s</a:t>
            </a:r>
            <a:r>
              <a:rPr dirty="0" sz="950" spc="-10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35">
                <a:solidFill>
                  <a:srgbClr val="494849"/>
                </a:solidFill>
                <a:latin typeface="Arial"/>
                <a:cs typeface="Arial"/>
              </a:rPr>
              <a:t>the</a:t>
            </a:r>
            <a:r>
              <a:rPr dirty="0" sz="950" spc="-20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494849"/>
                </a:solidFill>
                <a:latin typeface="Arial"/>
                <a:cs typeface="Arial"/>
              </a:rPr>
              <a:t>agreed</a:t>
            </a:r>
            <a:r>
              <a:rPr dirty="0" sz="950" spc="5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-35">
                <a:solidFill>
                  <a:srgbClr val="494849"/>
                </a:solidFill>
                <a:latin typeface="Arial"/>
                <a:cs typeface="Arial"/>
              </a:rPr>
              <a:t>u</a:t>
            </a:r>
            <a:r>
              <a:rPr dirty="0" sz="950" spc="45">
                <a:solidFill>
                  <a:srgbClr val="494849"/>
                </a:solidFill>
                <a:latin typeface="Arial"/>
                <a:cs typeface="Arial"/>
              </a:rPr>
              <a:t>pon</a:t>
            </a:r>
            <a:r>
              <a:rPr dirty="0" sz="950" spc="-60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25">
                <a:solidFill>
                  <a:srgbClr val="494849"/>
                </a:solidFill>
                <a:latin typeface="Arial"/>
                <a:cs typeface="Arial"/>
              </a:rPr>
              <a:t>de</a:t>
            </a:r>
            <a:r>
              <a:rPr dirty="0" sz="950" spc="35">
                <a:solidFill>
                  <a:srgbClr val="494849"/>
                </a:solidFill>
                <a:latin typeface="Arial"/>
                <a:cs typeface="Arial"/>
              </a:rPr>
              <a:t>l</a:t>
            </a:r>
            <a:r>
              <a:rPr dirty="0" sz="950" spc="-75">
                <a:solidFill>
                  <a:srgbClr val="494849"/>
                </a:solidFill>
                <a:latin typeface="Arial"/>
                <a:cs typeface="Arial"/>
              </a:rPr>
              <a:t>i</a:t>
            </a:r>
            <a:r>
              <a:rPr dirty="0" sz="950" spc="20">
                <a:solidFill>
                  <a:srgbClr val="494849"/>
                </a:solidFill>
                <a:latin typeface="Arial"/>
                <a:cs typeface="Arial"/>
              </a:rPr>
              <a:t>very</a:t>
            </a:r>
            <a:r>
              <a:rPr dirty="0" sz="950" spc="-3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494849"/>
                </a:solidFill>
                <a:latin typeface="Arial"/>
                <a:cs typeface="Arial"/>
              </a:rPr>
              <a:t>of</a:t>
            </a:r>
            <a:r>
              <a:rPr dirty="0" sz="950" spc="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494849"/>
                </a:solidFill>
                <a:latin typeface="Arial"/>
                <a:cs typeface="Arial"/>
              </a:rPr>
              <a:t>Pre-Emp</a:t>
            </a:r>
            <a:r>
              <a:rPr dirty="0" sz="950" spc="-20">
                <a:solidFill>
                  <a:srgbClr val="494849"/>
                </a:solidFill>
                <a:latin typeface="Arial"/>
                <a:cs typeface="Arial"/>
              </a:rPr>
              <a:t>l</a:t>
            </a:r>
            <a:r>
              <a:rPr dirty="0" sz="950" spc="40">
                <a:solidFill>
                  <a:srgbClr val="494849"/>
                </a:solidFill>
                <a:latin typeface="Arial"/>
                <a:cs typeface="Arial"/>
              </a:rPr>
              <a:t>oyment</a:t>
            </a:r>
            <a:r>
              <a:rPr dirty="0" sz="950" spc="-7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494849"/>
                </a:solidFill>
                <a:latin typeface="Arial"/>
                <a:cs typeface="Arial"/>
              </a:rPr>
              <a:t>Transi</a:t>
            </a:r>
            <a:r>
              <a:rPr dirty="0" sz="950" spc="85">
                <a:solidFill>
                  <a:srgbClr val="494849"/>
                </a:solidFill>
                <a:latin typeface="Arial"/>
                <a:cs typeface="Arial"/>
              </a:rPr>
              <a:t>t</a:t>
            </a:r>
            <a:r>
              <a:rPr dirty="0" sz="950" spc="35">
                <a:solidFill>
                  <a:srgbClr val="494849"/>
                </a:solidFill>
                <a:latin typeface="Arial"/>
                <a:cs typeface="Arial"/>
              </a:rPr>
              <a:t>i</a:t>
            </a:r>
            <a:r>
              <a:rPr dirty="0" sz="950" spc="15">
                <a:solidFill>
                  <a:srgbClr val="494849"/>
                </a:solidFill>
                <a:latin typeface="Arial"/>
                <a:cs typeface="Arial"/>
              </a:rPr>
              <a:t>on</a:t>
            </a:r>
            <a:r>
              <a:rPr dirty="0" sz="950" spc="-65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494849"/>
                </a:solidFill>
                <a:latin typeface="Arial"/>
                <a:cs typeface="Arial"/>
              </a:rPr>
              <a:t>Services</a:t>
            </a:r>
            <a:r>
              <a:rPr dirty="0" sz="950">
                <a:solidFill>
                  <a:srgbClr val="494849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494849"/>
                </a:solidFill>
                <a:latin typeface="Arial"/>
                <a:cs typeface="Arial"/>
              </a:rPr>
              <a:t>{</a:t>
            </a:r>
            <a:r>
              <a:rPr dirty="0" sz="950" spc="-85">
                <a:solidFill>
                  <a:srgbClr val="494849"/>
                </a:solidFill>
                <a:latin typeface="Arial"/>
                <a:cs typeface="Arial"/>
              </a:rPr>
              <a:t>P</a:t>
            </a:r>
            <a:r>
              <a:rPr dirty="0" sz="950" spc="40">
                <a:solidFill>
                  <a:srgbClr val="494849"/>
                </a:solidFill>
                <a:latin typeface="Arial"/>
                <a:cs typeface="Arial"/>
              </a:rPr>
              <a:t>r</a:t>
            </a:r>
            <a:r>
              <a:rPr dirty="0" sz="950" spc="-35">
                <a:solidFill>
                  <a:srgbClr val="494849"/>
                </a:solidFill>
                <a:latin typeface="Arial"/>
                <a:cs typeface="Arial"/>
              </a:rPr>
              <a:t>e</a:t>
            </a:r>
            <a:r>
              <a:rPr dirty="0" sz="950" spc="75">
                <a:solidFill>
                  <a:srgbClr val="626262"/>
                </a:solidFill>
                <a:latin typeface="Arial"/>
                <a:cs typeface="Arial"/>
              </a:rPr>
              <a:t>-</a:t>
            </a:r>
            <a:r>
              <a:rPr dirty="0" sz="950" spc="-70">
                <a:solidFill>
                  <a:srgbClr val="494849"/>
                </a:solidFill>
                <a:latin typeface="Arial"/>
                <a:cs typeface="Arial"/>
              </a:rPr>
              <a:t>ETS</a:t>
            </a:r>
            <a:r>
              <a:rPr dirty="0" sz="950" spc="-35">
                <a:solidFill>
                  <a:srgbClr val="494849"/>
                </a:solidFill>
                <a:latin typeface="Arial"/>
                <a:cs typeface="Arial"/>
              </a:rPr>
              <a:t>)</a:t>
            </a:r>
            <a:r>
              <a:rPr dirty="0" sz="950" spc="-30">
                <a:solidFill>
                  <a:srgbClr val="494849"/>
                </a:solidFill>
                <a:latin typeface="Arial"/>
                <a:cs typeface="Arial"/>
              </a:rPr>
              <a:t>: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5547" y="760436"/>
          <a:ext cx="8536305" cy="623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394"/>
                <a:gridCol w="2031022"/>
                <a:gridCol w="1985509"/>
                <a:gridCol w="2016231"/>
              </a:tblGrid>
              <a:tr h="104418">
                <a:tc rowSpan="2"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Pre</a:t>
                      </a:r>
                      <a:r>
                        <a:rPr dirty="0" sz="90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0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oyment</a:t>
                      </a:r>
                      <a:r>
                        <a:rPr dirty="0" sz="90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0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5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services•</a:t>
                      </a:r>
                      <a:r>
                        <a:rPr dirty="0" sz="1650" spc="-55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50" spc="-425">
                          <a:solidFill>
                            <a:srgbClr val="AAAAAA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z="165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endParaRPr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4551">
                      <a:solidFill>
                        <a:srgbClr val="6B6B6B"/>
                      </a:solidFill>
                      <a:prstDash val="solid"/>
                    </a:lnR>
                    <a:lnB w="13653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4551">
                      <a:solidFill>
                        <a:srgbClr val="6B6B6B"/>
                      </a:solidFill>
                      <a:prstDash val="solid"/>
                    </a:lnL>
                    <a:lnR w="9102">
                      <a:solidFill>
                        <a:srgbClr val="606060"/>
                      </a:solidFill>
                      <a:prstDash val="solid"/>
                    </a:lnR>
                    <a:lnT w="4551">
                      <a:solidFill>
                        <a:srgbClr val="4F4F4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algn="ctr" marR="113030">
                        <a:lnSpc>
                          <a:spcPct val="100000"/>
                        </a:lnSpc>
                      </a:pPr>
                      <a:r>
                        <a:rPr dirty="0" sz="105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Provided </a:t>
                      </a:r>
                      <a:r>
                        <a:rPr dirty="0" sz="1050" spc="-125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950" spc="6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INTERMEDIARY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80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ETWORK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2">
                      <a:solidFill>
                        <a:srgbClr val="606060"/>
                      </a:solidFill>
                      <a:prstDash val="solid"/>
                    </a:lnL>
                    <a:lnR w="4551">
                      <a:solidFill>
                        <a:srgbClr val="000000"/>
                      </a:solidFill>
                      <a:prstDash val="solid"/>
                    </a:lnR>
                    <a:lnT w="4551">
                      <a:solidFill>
                        <a:srgbClr val="000000"/>
                      </a:solidFill>
                      <a:prstDash val="solid"/>
                    </a:lnT>
                    <a:lnB w="13653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2565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4551">
                      <a:solidFill>
                        <a:srgbClr val="6B6B6B"/>
                      </a:solidFill>
                      <a:prstDash val="solid"/>
                    </a:lnR>
                    <a:lnB w="13653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0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90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6B6B6B"/>
                      </a:solidFill>
                      <a:prstDash val="solid"/>
                    </a:lnL>
                    <a:lnR w="9102">
                      <a:solidFill>
                        <a:srgbClr val="606060"/>
                      </a:solidFill>
                      <a:prstDash val="solid"/>
                    </a:lnR>
                    <a:lnB w="13653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212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1&gt;</a:t>
                      </a:r>
                      <a:r>
                        <a:rPr dirty="0" sz="900" spc="-1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8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2">
                      <a:solidFill>
                        <a:srgbClr val="606060"/>
                      </a:solidFill>
                      <a:prstDash val="solid"/>
                    </a:lnL>
                    <a:lnR w="9102">
                      <a:solidFill>
                        <a:srgbClr val="606060"/>
                      </a:solidFill>
                      <a:prstDash val="solid"/>
                    </a:lnR>
                    <a:lnB w="13653">
                      <a:solidFill>
                        <a:srgbClr val="64646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102">
                      <a:solidFill>
                        <a:srgbClr val="606060"/>
                      </a:solidFill>
                      <a:prstDash val="solid"/>
                    </a:lnL>
                    <a:lnR w="4551">
                      <a:solidFill>
                        <a:srgbClr val="000000"/>
                      </a:solidFill>
                      <a:prstDash val="solid"/>
                    </a:lnR>
                    <a:lnT w="4551">
                      <a:solidFill>
                        <a:srgbClr val="000000"/>
                      </a:solidFill>
                      <a:prstDash val="solid"/>
                    </a:lnT>
                    <a:lnB w="13653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5872429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1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3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61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Counse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950" spc="-39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3653">
                      <a:solidFill>
                        <a:srgbClr val="6464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Alt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</a:t>
                      </a:r>
                      <a:r>
                        <a:rPr dirty="0" sz="950" spc="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util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ze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2069" indent="5410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2069" marR="92075">
                        <a:lnSpc>
                          <a:spcPct val="111300"/>
                        </a:lnSpc>
                        <a:spcBef>
                          <a:spcPts val="5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terests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about</a:t>
                      </a:r>
                      <a:r>
                        <a:rPr dirty="0" sz="950" spc="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abor</a:t>
                      </a:r>
                      <a:r>
                        <a:rPr dirty="0" sz="950" spc="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mark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1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red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11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3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2069" marR="114935" indent="3810">
                        <a:lnSpc>
                          <a:spcPts val="1290"/>
                        </a:lnSpc>
                        <a:spcBef>
                          <a:spcPts val="30"/>
                        </a:spcBef>
                      </a:pPr>
                      <a:r>
                        <a:rPr dirty="0" sz="900" spc="-3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0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ill</a:t>
                      </a:r>
                      <a:r>
                        <a:rPr dirty="0" sz="100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further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PAES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ab,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Vocat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ass,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Tiger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Perk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Aca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emy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seen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necessary</a:t>
                      </a:r>
                      <a:r>
                        <a:rPr dirty="0" sz="950" spc="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50" spc="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team.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0960" marR="55244">
                        <a:lnSpc>
                          <a:spcPct val="1066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EPs</a:t>
                      </a:r>
                      <a:r>
                        <a:rPr dirty="0" sz="90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ave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PAES</a:t>
                      </a:r>
                      <a:r>
                        <a:rPr dirty="0" sz="90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2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des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0485" marR="55244">
                        <a:lnSpc>
                          <a:spcPct val="111600"/>
                        </a:lnSpc>
                        <a:spcBef>
                          <a:spcPts val="5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264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tasks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fiv</a:t>
                      </a:r>
                      <a:r>
                        <a:rPr dirty="0" sz="950" spc="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ob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cate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es: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Consumer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ce,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Computer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Techno</a:t>
                      </a:r>
                      <a:r>
                        <a:rPr dirty="0" sz="950" spc="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og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Process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Product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struct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5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ustr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Bus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Mar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etin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83820" marR="114300" indent="-5080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119wil</a:t>
                      </a:r>
                      <a:r>
                        <a:rPr dirty="0" sz="1100" spc="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Vocat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course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offered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9375" indent="88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app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jobs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terv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88265" marR="50165" indent="-9525">
                        <a:lnSpc>
                          <a:spcPct val="109800"/>
                        </a:lnSpc>
                        <a:spcBef>
                          <a:spcPts val="3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1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28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ores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</a:t>
                      </a:r>
                      <a:r>
                        <a:rPr dirty="0" sz="950" spc="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>
                          <a:solidFill>
                            <a:srgbClr val="70707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43535" marR="64135" indent="-250825">
                        <a:lnSpc>
                          <a:spcPts val="1320"/>
                        </a:lnSpc>
                        <a:spcBef>
                          <a:spcPts val="4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Academy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offered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allows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ore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ndepend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7790" marR="79375">
                        <a:lnSpc>
                          <a:spcPct val="101499"/>
                        </a:lnSpc>
                        <a:spcBef>
                          <a:spcPts val="13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format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spec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fic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cluster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1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909090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9090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opport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nity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shadows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6680" marR="152400">
                        <a:lnSpc>
                          <a:spcPct val="1129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et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posit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om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3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9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wit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7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struct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ners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sets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cho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70707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15570">
                        <a:lnSpc>
                          <a:spcPts val="13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3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EP's</a:t>
                      </a:r>
                      <a:r>
                        <a:rPr dirty="0" sz="950" spc="-114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1200" spc="35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3653">
                      <a:solidFill>
                        <a:srgbClr val="646464"/>
                      </a:solidFill>
                      <a:prstDash val="solid"/>
                    </a:lnT>
                    <a:lnB w="45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97790" indent="3810">
                        <a:lnSpc>
                          <a:spcPct val="112000"/>
                        </a:lnSpc>
                      </a:pPr>
                      <a:r>
                        <a:rPr dirty="0" sz="950" spc="-3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Scop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assessme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those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open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fi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</a:t>
                      </a:r>
                      <a:r>
                        <a:rPr dirty="0" sz="950" spc="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70707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7070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ut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ze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(online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ram)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ore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profess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abor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market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on,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pathways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programs.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110489" indent="-38735">
                        <a:lnSpc>
                          <a:spcPct val="112300"/>
                        </a:lnSpc>
                        <a:spcBef>
                          <a:spcPts val="5"/>
                        </a:spcBef>
                      </a:pPr>
                      <a:r>
                        <a:rPr dirty="0" sz="950" spc="-7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ob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shadow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ences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add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oppor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409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bu</a:t>
                      </a:r>
                      <a:r>
                        <a:rPr dirty="0" sz="950" spc="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cessari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eed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oyabil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950" spc="-1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nstruc</a:t>
                      </a:r>
                      <a:r>
                        <a:rPr dirty="0" sz="950" spc="-2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84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algn="just" marL="69215" marR="90170" indent="-45720">
                        <a:lnSpc>
                          <a:spcPct val="109800"/>
                        </a:lnSpc>
                      </a:pPr>
                      <a:r>
                        <a:rPr dirty="0" sz="950" spc="-45">
                          <a:solidFill>
                            <a:srgbClr val="90909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3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3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ver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PreE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20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AAAAAA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AAAAA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potent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ally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1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ents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VHS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nee</a:t>
                      </a:r>
                      <a:r>
                        <a:rPr dirty="0" sz="950" spc="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further</a:t>
                      </a:r>
                      <a:r>
                        <a:rPr dirty="0" sz="950" spc="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50" spc="-1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with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86995" marR="470534" indent="-9525">
                        <a:lnSpc>
                          <a:spcPct val="1129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read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2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etc.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4551">
                      <a:solidFill>
                        <a:srgbClr val="676767"/>
                      </a:solidFill>
                      <a:prstDash val="solid"/>
                    </a:lnR>
                    <a:lnT w="13653">
                      <a:solidFill>
                        <a:srgbClr val="646464"/>
                      </a:solidFill>
                      <a:prstDash val="solid"/>
                    </a:lnT>
                    <a:lnB w="45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 marR="303530" indent="-5080">
                        <a:lnSpc>
                          <a:spcPct val="112900"/>
                        </a:lnSpc>
                      </a:pPr>
                      <a:r>
                        <a:rPr dirty="0" sz="900" spc="-31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8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comm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3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cate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84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484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ct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ob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portu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029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scovery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Days.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0960" marR="269875" indent="4445">
                        <a:lnSpc>
                          <a:spcPct val="109800"/>
                        </a:lnSpc>
                      </a:pP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IVRS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Counse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Transit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ivery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5405" marR="195580">
                        <a:lnSpc>
                          <a:spcPts val="1290"/>
                        </a:lnSpc>
                        <a:spcBef>
                          <a:spcPts val="6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PreETS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trai</a:t>
                      </a:r>
                      <a:r>
                        <a:rPr dirty="0" sz="950" spc="-5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ng.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7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sett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shadow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who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5405" marR="377190" indent="8890">
                        <a:lnSpc>
                          <a:spcPct val="1066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add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pport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1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partnersh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00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676767"/>
                      </a:solidFill>
                      <a:prstDash val="solid"/>
                    </a:lnL>
                    <a:lnR w="4551">
                      <a:solidFill>
                        <a:srgbClr val="000000"/>
                      </a:solidFill>
                      <a:prstDash val="solid"/>
                    </a:lnR>
                    <a:lnT w="13653">
                      <a:solidFill>
                        <a:srgbClr val="646464"/>
                      </a:solidFill>
                      <a:prstDash val="solid"/>
                    </a:lnT>
                    <a:lnB w="455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0348" y="7554608"/>
            <a:ext cx="9571355" cy="0"/>
          </a:xfrm>
          <a:custGeom>
            <a:avLst/>
            <a:gdLst/>
            <a:ahLst/>
            <a:cxnLst/>
            <a:rect l="l" t="t" r="r" b="b"/>
            <a:pathLst>
              <a:path w="9571355" h="0">
                <a:moveTo>
                  <a:pt x="0" y="0"/>
                </a:moveTo>
                <a:lnTo>
                  <a:pt x="9571189" y="0"/>
                </a:lnTo>
              </a:path>
            </a:pathLst>
          </a:custGeom>
          <a:ln w="18213">
            <a:solidFill>
              <a:srgbClr val="8C8C8C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7123" y="535385"/>
          <a:ext cx="8451215" cy="652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2481"/>
                <a:gridCol w="2021697"/>
                <a:gridCol w="1994376"/>
                <a:gridCol w="856034"/>
                <a:gridCol w="1092809"/>
              </a:tblGrid>
              <a:tr h="1147937"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646464"/>
                      </a:solidFill>
                      <a:prstDash val="solid"/>
                    </a:lnL>
                    <a:lnR w="9106">
                      <a:solidFill>
                        <a:srgbClr val="646464"/>
                      </a:solidFill>
                      <a:prstDash val="solid"/>
                    </a:lnR>
                    <a:lnT w="9106">
                      <a:solidFill>
                        <a:srgbClr val="676767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92710" indent="-5080">
                        <a:lnSpc>
                          <a:spcPct val="111100"/>
                        </a:lnSpc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ven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150" spc="-3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150" spc="-3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go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rough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systema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28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approach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them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assess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nterests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areas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2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ves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beyond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6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school.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646464"/>
                      </a:solidFill>
                      <a:prstDash val="solid"/>
                    </a:lnL>
                    <a:lnR w="9106">
                      <a:solidFill>
                        <a:srgbClr val="5B5B5B"/>
                      </a:solidFill>
                      <a:prstDash val="solid"/>
                    </a:lnR>
                    <a:lnT w="9106">
                      <a:solidFill>
                        <a:srgbClr val="676767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5B5B5B"/>
                      </a:solidFill>
                      <a:prstDash val="solid"/>
                    </a:lnL>
                    <a:lnR w="9106">
                      <a:solidFill>
                        <a:srgbClr val="5B5B5B"/>
                      </a:solidFill>
                      <a:prstDash val="solid"/>
                    </a:lnR>
                    <a:lnT w="9106">
                      <a:solidFill>
                        <a:srgbClr val="676767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5B5B5B"/>
                      </a:solidFill>
                      <a:prstDash val="solid"/>
                    </a:lnL>
                    <a:lnT w="9106">
                      <a:solidFill>
                        <a:srgbClr val="676767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9106">
                      <a:solidFill>
                        <a:srgbClr val="646464"/>
                      </a:solidFill>
                      <a:prstDash val="solid"/>
                    </a:lnR>
                  </a:tcPr>
                </a:tc>
              </a:tr>
              <a:tr h="3568588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tabLst>
                          <a:tab pos="2405380" algn="l"/>
                        </a:tabLst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Counsel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Opportunit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 spc="-33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646464"/>
                      </a:solidFill>
                      <a:prstDash val="solid"/>
                    </a:lnL>
                    <a:lnR w="9106">
                      <a:solidFill>
                        <a:srgbClr val="646464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27305" indent="259079">
                        <a:lnSpc>
                          <a:spcPct val="98900"/>
                        </a:lnSpc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offe</a:t>
                      </a:r>
                      <a:r>
                        <a:rPr dirty="0" sz="950" spc="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48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resources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families</a:t>
                      </a:r>
                      <a:r>
                        <a:rPr dirty="0" sz="950" spc="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ore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 spc="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8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9530" marR="27305">
                        <a:lnSpc>
                          <a:spcPct val="106900"/>
                        </a:lnSpc>
                        <a:spcBef>
                          <a:spcPts val="100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vocati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1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terest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areas.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Counse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ors</a:t>
                      </a:r>
                      <a:r>
                        <a:rPr dirty="0" sz="95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tt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together</a:t>
                      </a:r>
                      <a:r>
                        <a:rPr dirty="0" sz="950" spc="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Col</a:t>
                      </a:r>
                      <a:r>
                        <a:rPr dirty="0" sz="10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ege</a:t>
                      </a:r>
                      <a:r>
                        <a:rPr dirty="0" sz="10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Career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9530" marR="222250" indent="8890">
                        <a:lnSpc>
                          <a:spcPct val="102699"/>
                        </a:lnSpc>
                        <a:spcBef>
                          <a:spcPts val="40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Rea</a:t>
                      </a:r>
                      <a:r>
                        <a:rPr dirty="0" sz="950" spc="-2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8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Fa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r.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CTE</a:t>
                      </a:r>
                      <a:r>
                        <a:rPr dirty="0" sz="100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{Career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Techni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cal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Educat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on)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host</a:t>
                      </a:r>
                      <a:r>
                        <a:rPr dirty="0" sz="10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career</a:t>
                      </a:r>
                      <a:r>
                        <a:rPr dirty="0" sz="1150" spc="-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Tech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ical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7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cat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00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32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000" spc="-1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8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6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gh</a:t>
                      </a:r>
                      <a:r>
                        <a:rPr dirty="0" sz="950" spc="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1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pre­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apprentices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p/appre</a:t>
                      </a:r>
                      <a:r>
                        <a:rPr dirty="0" sz="950" spc="-1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dirty="0" sz="10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1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rans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7945" marR="84455">
                        <a:lnSpc>
                          <a:spcPct val="105200"/>
                        </a:lnSpc>
                        <a:spcBef>
                          <a:spcPts val="30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Coordi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teac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rs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arrange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sits</a:t>
                      </a:r>
                      <a:r>
                        <a:rPr dirty="0" sz="950" spc="-1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ous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adu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encies</a:t>
                      </a:r>
                      <a:r>
                        <a:rPr dirty="0" sz="10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families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nterested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further</a:t>
                      </a:r>
                      <a:r>
                        <a:rPr dirty="0" sz="10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such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6835">
                        <a:lnSpc>
                          <a:spcPts val="1370"/>
                        </a:lnSpc>
                        <a:tabLst>
                          <a:tab pos="1151890" algn="l"/>
                        </a:tabLst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3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3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300" spc="-58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300" spc="7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6835" marR="50165" indent="1101725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Roster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teachers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referral</a:t>
                      </a:r>
                      <a:r>
                        <a:rPr dirty="0" sz="10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7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95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oyabil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Goal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000" spc="-3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1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added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det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4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6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30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610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dual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bas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646464"/>
                      </a:solidFill>
                      <a:prstDash val="solid"/>
                    </a:lnL>
                    <a:lnR w="9106">
                      <a:solidFill>
                        <a:srgbClr val="5B5B5B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 marR="97790" indent="8890">
                        <a:lnSpc>
                          <a:spcPct val="107600"/>
                        </a:lnSpc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!VRS</a:t>
                      </a:r>
                      <a:r>
                        <a:rPr dirty="0" sz="950" spc="-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ill</a:t>
                      </a:r>
                      <a:r>
                        <a:rPr dirty="0" sz="950" spc="-140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counseli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nanc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80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rams</a:t>
                      </a:r>
                      <a:r>
                        <a:rPr dirty="0" sz="950" spc="-10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stud</a:t>
                      </a:r>
                      <a:r>
                        <a:rPr dirty="0" sz="1000" spc="-10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col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ous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9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rams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cons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der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post-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secondary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2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2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wi</a:t>
                      </a:r>
                      <a:r>
                        <a:rPr dirty="0" sz="100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arrange</a:t>
                      </a:r>
                      <a:r>
                        <a:rPr dirty="0" sz="950" spc="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050" spc="-5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col</a:t>
                      </a:r>
                      <a:r>
                        <a:rPr dirty="0" sz="10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63500" marR="149225" indent="-10160">
                        <a:lnSpc>
                          <a:spcPts val="1250"/>
                        </a:lnSpc>
                        <a:spcBef>
                          <a:spcPts val="110"/>
                        </a:spcBef>
                      </a:pPr>
                      <a:r>
                        <a:rPr dirty="0" sz="950" spc="-3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oyee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100" spc="-3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000" spc="1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 spc="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during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camp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59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7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scuss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sability</a:t>
                      </a:r>
                      <a:r>
                        <a:rPr dirty="0" sz="9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supports</a:t>
                      </a:r>
                      <a:r>
                        <a:rPr dirty="0" sz="950" spc="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7945" marR="69215">
                        <a:lnSpc>
                          <a:spcPts val="129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accommodat</a:t>
                      </a:r>
                      <a:r>
                        <a:rPr dirty="0" sz="950" spc="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5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25">
                          <a:solidFill>
                            <a:srgbClr val="313131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VRS</a:t>
                      </a:r>
                      <a:r>
                        <a:rPr dirty="0" sz="1000" spc="-6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1100" spc="1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make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nect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2390" marR="69215">
                        <a:lnSpc>
                          <a:spcPct val="106800"/>
                        </a:lnSpc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programs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Project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SEARCH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Corps</a:t>
                      </a:r>
                      <a:r>
                        <a:rPr dirty="0" sz="100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00" spc="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students.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5B5B5B"/>
                      </a:solidFill>
                      <a:prstDash val="solid"/>
                    </a:lnL>
                    <a:lnR w="9106">
                      <a:solidFill>
                        <a:srgbClr val="5B5B5B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9530" marR="111125">
                        <a:lnSpc>
                          <a:spcPct val="101299"/>
                        </a:lnSpc>
                        <a:tabLst>
                          <a:tab pos="1174115" algn="l"/>
                          <a:tab pos="1543050" algn="l"/>
                        </a:tabLst>
                      </a:pPr>
                      <a:r>
                        <a:rPr dirty="0" sz="1050" spc="7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050" spc="7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dirty="0" sz="1600" spc="-12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couns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20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00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connect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resources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1100" spc="-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1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ay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0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nnect</a:t>
                      </a:r>
                      <a:r>
                        <a:rPr dirty="0" sz="10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u="sng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0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50" spc="-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scovery</a:t>
                      </a:r>
                      <a:r>
                        <a:rPr dirty="0" sz="1050" spc="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ich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provide</a:t>
                      </a:r>
                      <a:r>
                        <a:rPr dirty="0" sz="9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100" spc="1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di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cuss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100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5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0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ous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fi</a:t>
                      </a:r>
                      <a:r>
                        <a:rPr dirty="0" sz="1000" spc="-2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45">
                          <a:solidFill>
                            <a:srgbClr val="313131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ds</a:t>
                      </a:r>
                      <a:r>
                        <a:rPr dirty="0" sz="1000" spc="-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4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study.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106">
                      <a:solidFill>
                        <a:srgbClr val="5B5B5B"/>
                      </a:solidFill>
                      <a:prstDash val="solid"/>
                    </a:lnL>
                    <a:lnR w="9106">
                      <a:solidFill>
                        <a:srgbClr val="646464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9450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rk-Based</a:t>
                      </a:r>
                      <a:r>
                        <a:rPr dirty="0" sz="10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Leam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10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ences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646464"/>
                      </a:solidFill>
                      <a:prstDash val="solid"/>
                    </a:lnL>
                    <a:lnR w="9106">
                      <a:solidFill>
                        <a:srgbClr val="646464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66675" indent="-9525">
                        <a:lnSpc>
                          <a:spcPct val="107800"/>
                        </a:lnSpc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._</a:t>
                      </a:r>
                      <a:r>
                        <a:rPr dirty="0" sz="950" spc="-1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1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tude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gn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ficant</a:t>
                      </a:r>
                      <a:r>
                        <a:rPr dirty="0" sz="950" spc="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 spc="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both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bu</a:t>
                      </a:r>
                      <a:r>
                        <a:rPr dirty="0" sz="950" spc="-1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3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950" spc="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commun</a:t>
                      </a:r>
                      <a:r>
                        <a:rPr dirty="0" sz="950" spc="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non­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10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10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95250" marR="341630" indent="-55244">
                        <a:lnSpc>
                          <a:spcPct val="104400"/>
                        </a:lnSpc>
                        <a:spcBef>
                          <a:spcPts val="75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1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pport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3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determ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ned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necessary</a:t>
                      </a:r>
                      <a:r>
                        <a:rPr dirty="0" sz="950" spc="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-7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IEP</a:t>
                      </a:r>
                      <a:r>
                        <a:rPr dirty="0" sz="1100" spc="-9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team.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6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tudents</a:t>
                      </a:r>
                      <a:r>
                        <a:rPr dirty="0" sz="1000" spc="1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000" spc="3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ven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ity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 spc="-5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based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4139" marR="104775" indent="-5715">
                        <a:lnSpc>
                          <a:spcPct val="112799"/>
                        </a:lnSpc>
                      </a:pPr>
                      <a:r>
                        <a:rPr dirty="0" sz="950" spc="-2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ear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dirty="0" sz="9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Perk,</a:t>
                      </a:r>
                      <a:r>
                        <a:rPr dirty="0" sz="950" spc="-1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MC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Cat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Condo</a:t>
                      </a:r>
                      <a:r>
                        <a:rPr dirty="0" sz="950" spc="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Arbor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Spr</a:t>
                      </a:r>
                      <a:r>
                        <a:rPr dirty="0" sz="950" spc="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ngs.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4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ob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646464"/>
                      </a:solidFill>
                      <a:prstDash val="solid"/>
                    </a:lnL>
                    <a:lnR w="9106">
                      <a:solidFill>
                        <a:srgbClr val="5B5B5B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43815" indent="-10160">
                        <a:lnSpc>
                          <a:spcPct val="102299"/>
                        </a:lnSpc>
                      </a:pPr>
                      <a:r>
                        <a:rPr dirty="0" sz="1000" spc="-4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0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assist</a:t>
                      </a:r>
                      <a:r>
                        <a:rPr dirty="0" sz="10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50" spc="-1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sett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0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10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ences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000" spc="-1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000" spc="1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-1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504</a:t>
                      </a:r>
                      <a:r>
                        <a:rPr dirty="0" sz="950" spc="-8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4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JVRS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nati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150" spc="-1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100" spc="-8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rans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set</a:t>
                      </a:r>
                      <a:r>
                        <a:rPr dirty="0" sz="1050" spc="2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1050" spc="-11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50" spc="-6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dirty="0" sz="1050" spc="1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training</a:t>
                      </a:r>
                      <a:r>
                        <a:rPr dirty="0" sz="1050" spc="3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950" spc="-1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nform,ational</a:t>
                      </a:r>
                      <a:r>
                        <a:rPr dirty="0" sz="950" spc="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nterv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10">
                          <a:solidFill>
                            <a:srgbClr val="919091"/>
                          </a:solidFill>
                          <a:latin typeface="Arial"/>
                          <a:cs typeface="Arial"/>
                        </a:rPr>
                        <a:t>'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research</a:t>
                      </a:r>
                      <a:r>
                        <a:rPr dirty="0" sz="10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oyers,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set</a:t>
                      </a:r>
                      <a:r>
                        <a:rPr dirty="0" sz="10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0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50" spc="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­</a:t>
                      </a:r>
                      <a:r>
                        <a:rPr dirty="0" sz="950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tours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48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abo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necessary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skills,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job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5B5B5B"/>
                      </a:solidFill>
                      <a:prstDash val="solid"/>
                    </a:lnL>
                    <a:lnR w="9106">
                      <a:solidFill>
                        <a:srgbClr val="5B5B5B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0606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6360" marR="89535" indent="-21590">
                        <a:lnSpc>
                          <a:spcPct val="107000"/>
                        </a:lnSpc>
                      </a:pPr>
                      <a:r>
                        <a:rPr dirty="0" sz="950" spc="-50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0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str</a:t>
                      </a:r>
                      <a:r>
                        <a:rPr dirty="0" sz="95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ct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55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10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set</a:t>
                      </a:r>
                      <a:r>
                        <a:rPr dirty="0" sz="950" spc="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000" spc="-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work­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2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ite</a:t>
                      </a:r>
                      <a:r>
                        <a:rPr dirty="0" sz="1000" spc="-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guest</a:t>
                      </a:r>
                      <a:r>
                        <a:rPr dirty="0" sz="1000" spc="-2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speak</a:t>
                      </a:r>
                      <a:r>
                        <a:rPr dirty="0" sz="950" spc="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55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2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8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nect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students</a:t>
                      </a:r>
                      <a:r>
                        <a:rPr dirty="0" sz="9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50" spc="-8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workp</a:t>
                      </a:r>
                      <a:r>
                        <a:rPr dirty="0" sz="950" spc="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ace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50" spc="-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6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50" spc="-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2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4139">
                        <a:lnSpc>
                          <a:spcPts val="1255"/>
                        </a:lnSpc>
                      </a:pPr>
                      <a:r>
                        <a:rPr dirty="0" sz="1150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dirty="0" sz="1150" spc="-45">
                          <a:solidFill>
                            <a:srgbClr val="4D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summer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95250" marR="96520" indent="8890">
                        <a:lnSpc>
                          <a:spcPts val="1290"/>
                        </a:lnSpc>
                        <a:spcBef>
                          <a:spcPts val="25"/>
                        </a:spcBef>
                      </a:pP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programm</a:t>
                      </a:r>
                      <a:r>
                        <a:rPr dirty="0" sz="9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foc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sed</a:t>
                      </a:r>
                      <a:r>
                        <a:rPr dirty="0" sz="950" spc="-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114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wo</a:t>
                      </a:r>
                      <a:r>
                        <a:rPr dirty="0" sz="950" spc="3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45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­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30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12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tours</a:t>
                      </a:r>
                      <a:r>
                        <a:rPr dirty="0" sz="9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8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sha</a:t>
                      </a:r>
                      <a:r>
                        <a:rPr dirty="0" sz="950" spc="-7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ow</a:t>
                      </a:r>
                      <a:r>
                        <a:rPr dirty="0" sz="950" spc="-5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1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2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scovery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3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950" spc="-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9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50" spc="-9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4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50" spc="-90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50" spc="-6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ite</a:t>
                      </a:r>
                      <a:r>
                        <a:rPr dirty="0" sz="1050" spc="-11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bu</a:t>
                      </a:r>
                      <a:r>
                        <a:rPr dirty="0" sz="1050" spc="-75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 spc="-235">
                          <a:solidFill>
                            <a:srgbClr val="6E6D6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1050" spc="-1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4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D4B4B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06">
                      <a:solidFill>
                        <a:srgbClr val="5B5B5B"/>
                      </a:solidFill>
                      <a:prstDash val="solid"/>
                    </a:lnL>
                    <a:lnR w="9106">
                      <a:solidFill>
                        <a:srgbClr val="646464"/>
                      </a:solidFill>
                      <a:prstDash val="solid"/>
                    </a:lnR>
                    <a:lnT w="9106">
                      <a:solidFill>
                        <a:srgbClr val="646464"/>
                      </a:solidFill>
                      <a:prstDash val="solid"/>
                    </a:lnT>
                    <a:lnB w="9106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155" y="7527242"/>
            <a:ext cx="9585325" cy="0"/>
          </a:xfrm>
          <a:custGeom>
            <a:avLst/>
            <a:gdLst/>
            <a:ahLst/>
            <a:cxnLst/>
            <a:rect l="l" t="t" r="r" b="b"/>
            <a:pathLst>
              <a:path w="9585325" h="0">
                <a:moveTo>
                  <a:pt x="0" y="0"/>
                </a:moveTo>
                <a:lnTo>
                  <a:pt x="9585063" y="0"/>
                </a:lnTo>
              </a:path>
            </a:pathLst>
          </a:custGeom>
          <a:ln w="18205">
            <a:solidFill>
              <a:srgbClr val="8C8C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900091" y="6265136"/>
            <a:ext cx="0" cy="699770"/>
          </a:xfrm>
          <a:custGeom>
            <a:avLst/>
            <a:gdLst/>
            <a:ahLst/>
            <a:cxnLst/>
            <a:rect l="l" t="t" r="r" b="b"/>
            <a:pathLst>
              <a:path w="0" h="699770">
                <a:moveTo>
                  <a:pt x="0" y="699152"/>
                </a:moveTo>
                <a:lnTo>
                  <a:pt x="0" y="0"/>
                </a:lnTo>
              </a:path>
            </a:pathLst>
          </a:custGeom>
          <a:ln w="4551">
            <a:solidFill>
              <a:srgbClr val="444444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0931" y="424479"/>
          <a:ext cx="8554720" cy="657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5738"/>
                <a:gridCol w="2038987"/>
                <a:gridCol w="1994612"/>
                <a:gridCol w="1998025"/>
              </a:tblGrid>
              <a:tr h="3123487"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000000"/>
                      </a:solidFill>
                      <a:prstDash val="solid"/>
                    </a:lnL>
                    <a:lnR w="18204">
                      <a:solidFill>
                        <a:srgbClr val="606060"/>
                      </a:solidFill>
                      <a:prstDash val="solid"/>
                    </a:lnR>
                    <a:lnT w="4551">
                      <a:solidFill>
                        <a:srgbClr val="6B6B6B"/>
                      </a:solidFill>
                      <a:prstDash val="solid"/>
                    </a:lnT>
                    <a:lnB w="13653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74295" indent="-5080">
                        <a:lnSpc>
                          <a:spcPct val="1129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skills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money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handl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customer</a:t>
                      </a:r>
                      <a:r>
                        <a:rPr dirty="0" sz="950" spc="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ce,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hosp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tality,</a:t>
                      </a:r>
                      <a:r>
                        <a:rPr dirty="0" sz="950" spc="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mal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care,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marketing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adm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strat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dut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0800" marR="88900" indent="-5080">
                        <a:lnSpc>
                          <a:spcPct val="111300"/>
                        </a:lnSpc>
                        <a:spcBef>
                          <a:spcPts val="1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35">
                          <a:solidFill>
                            <a:srgbClr val="2A2A2A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dur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these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opportu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bu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not,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always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ned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profess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onal.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dual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roster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gn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non-pa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comm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ity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50" spc="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>
                          <a:solidFill>
                            <a:srgbClr val="B8B8B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B8B8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ences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transit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their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9690" marR="65405" indent="8890">
                        <a:lnSpc>
                          <a:spcPct val="109200"/>
                        </a:lnSpc>
                        <a:spcBef>
                          <a:spcPts val="15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classes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week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nee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ed.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ator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2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set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vo</a:t>
                      </a:r>
                      <a:r>
                        <a:rPr dirty="0" sz="950" spc="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unteer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opportu</a:t>
                      </a:r>
                      <a:r>
                        <a:rPr dirty="0" sz="950" spc="-3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ents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950" spc="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nee</a:t>
                      </a:r>
                      <a:r>
                        <a:rPr dirty="0" sz="950" spc="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skills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ga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ence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thei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resu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..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8204">
                      <a:solidFill>
                        <a:srgbClr val="606060"/>
                      </a:solidFill>
                      <a:prstDash val="solid"/>
                    </a:lnL>
                    <a:lnR w="4551">
                      <a:solidFill>
                        <a:srgbClr val="606060"/>
                      </a:solidFill>
                      <a:prstDash val="solid"/>
                    </a:lnR>
                    <a:lnT w="4551">
                      <a:solidFill>
                        <a:srgbClr val="6B6B6B"/>
                      </a:solidFill>
                      <a:prstDash val="solid"/>
                    </a:lnT>
                    <a:lnB w="13653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 marR="147955">
                        <a:lnSpc>
                          <a:spcPct val="1129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shadow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tori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opportu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com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3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ty.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606060"/>
                      </a:solidFill>
                      <a:prstDash val="solid"/>
                    </a:lnL>
                    <a:lnT w="4551">
                      <a:solidFill>
                        <a:srgbClr val="000000"/>
                      </a:solidFill>
                      <a:prstDash val="solid"/>
                    </a:lnT>
                    <a:lnB w="13653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 marR="314960">
                        <a:lnSpc>
                          <a:spcPct val="1145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ence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recommended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dirty="0" sz="950" spc="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nterest.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4551">
                      <a:solidFill>
                        <a:srgbClr val="000000"/>
                      </a:solidFill>
                      <a:prstDash val="solid"/>
                    </a:lnR>
                    <a:lnT w="4551">
                      <a:solidFill>
                        <a:srgbClr val="000000"/>
                      </a:solidFill>
                      <a:prstDash val="solid"/>
                    </a:lnT>
                    <a:lnB w="13653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2601393"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Workp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ace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Read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ess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Train</a:t>
                      </a:r>
                      <a:r>
                        <a:rPr dirty="0" sz="950" spc="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000000"/>
                      </a:solidFill>
                      <a:prstDash val="solid"/>
                    </a:lnL>
                    <a:lnT w="13653">
                      <a:solidFill>
                        <a:srgbClr val="606060"/>
                      </a:solidFill>
                      <a:prstDash val="solid"/>
                    </a:lnT>
                    <a:lnB w="13653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ous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rams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offered</a:t>
                      </a:r>
                      <a:r>
                        <a:rPr dirty="0" sz="950" spc="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86995" marR="130175" indent="-18415">
                        <a:lnSpc>
                          <a:spcPct val="103499"/>
                        </a:lnSpc>
                        <a:spcBef>
                          <a:spcPts val="175"/>
                        </a:spcBef>
                      </a:pP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ild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950" spc="-1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7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wr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6520" indent="-57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terv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job-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0965" marR="183515" indent="-5080">
                        <a:lnSpc>
                          <a:spcPct val="108400"/>
                        </a:lnSpc>
                        <a:spcBef>
                          <a:spcPts val="30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read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s.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nts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Jn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0965" marR="102870" indent="-5715">
                        <a:lnSpc>
                          <a:spcPct val="102200"/>
                        </a:lnSpc>
                        <a:spcBef>
                          <a:spcPts val="120"/>
                        </a:spcBef>
                      </a:pP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spec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educat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classe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dr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ven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000" spc="15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what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6520" marR="280670" indent="-20320">
                        <a:lnSpc>
                          <a:spcPct val="111300"/>
                        </a:lnSpc>
                        <a:spcBef>
                          <a:spcPts val="5"/>
                        </a:spcBef>
                      </a:pP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deter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</a:t>
                      </a:r>
                      <a:r>
                        <a:rPr dirty="0" sz="950" spc="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sent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materia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clas</a:t>
                      </a:r>
                      <a:r>
                        <a:rPr dirty="0" sz="950" spc="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3653">
                      <a:solidFill>
                        <a:srgbClr val="606060"/>
                      </a:solidFill>
                      <a:prstDash val="solid"/>
                    </a:lnT>
                    <a:lnB w="13653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995" marR="173355">
                        <a:lnSpc>
                          <a:spcPct val="109400"/>
                        </a:lnSpc>
                      </a:pPr>
                      <a:r>
                        <a:rPr dirty="0" sz="1000" spc="-325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!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VRS</a:t>
                      </a:r>
                      <a:r>
                        <a:rPr dirty="0" sz="1000" spc="1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2A2A2A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05">
                          <a:solidFill>
                            <a:srgbClr val="2A2A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roster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help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develop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resumes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terv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s.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utilize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classroom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curr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cu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oped</a:t>
                      </a:r>
                      <a:r>
                        <a:rPr dirty="0" sz="9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50" spc="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counse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ors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str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ct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top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cs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nanc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iterac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pathway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 spc="-25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advocacy,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50" spc="-2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sabil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osur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profess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onal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05410" marR="53340" indent="-5715">
                        <a:lnSpc>
                          <a:spcPct val="108700"/>
                        </a:lnSpc>
                        <a:spcBef>
                          <a:spcPts val="45"/>
                        </a:spcBef>
                      </a:pP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ropr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 spc="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280">
                          <a:solidFill>
                            <a:srgbClr val="2A2A2A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att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behav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or.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These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top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1100" spc="-25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iscussed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eeded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specified</a:t>
                      </a:r>
                      <a:r>
                        <a:rPr dirty="0" sz="950" spc="-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tu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ents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classrooms.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3653">
                      <a:solidFill>
                        <a:srgbClr val="606060"/>
                      </a:solidFill>
                      <a:prstDash val="solid"/>
                    </a:lnT>
                    <a:lnB w="13653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marR="193675" indent="-17145">
                        <a:lnSpc>
                          <a:spcPct val="111600"/>
                        </a:lnSpc>
                      </a:pPr>
                      <a:r>
                        <a:rPr dirty="0" sz="950" spc="-5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utilize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assroom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workshops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29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potent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ally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ous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top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cs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as: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Fi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2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teracy,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pathway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resume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writ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ng,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3025">
                        <a:lnSpc>
                          <a:spcPts val="830"/>
                        </a:lnSpc>
                        <a:spcBef>
                          <a:spcPts val="145"/>
                        </a:spcBef>
                      </a:pP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nterv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profess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1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mage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0805" indent="-5080">
                        <a:lnSpc>
                          <a:spcPts val="1714"/>
                        </a:lnSpc>
                      </a:pPr>
                      <a:r>
                        <a:rPr dirty="0" sz="175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750" spc="-20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coordi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9695" indent="-9525">
                        <a:lnSpc>
                          <a:spcPts val="106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tion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95250" marR="148590" indent="4445">
                        <a:lnSpc>
                          <a:spcPct val="111100"/>
                        </a:lnSpc>
                        <a:spcBef>
                          <a:spcPts val="20"/>
                        </a:spcBef>
                      </a:pP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VRS.</a:t>
                      </a:r>
                      <a:r>
                        <a:rPr dirty="0" sz="950" spc="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um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progr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1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partners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lVRS</a:t>
                      </a:r>
                      <a:r>
                        <a:rPr dirty="0" sz="1000" spc="-40">
                          <a:solidFill>
                            <a:srgbClr val="4948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foc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sed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workp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rea</a:t>
                      </a:r>
                      <a:r>
                        <a:rPr dirty="0" sz="950" spc="-1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29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commun</a:t>
                      </a:r>
                      <a:r>
                        <a:rPr dirty="0" sz="950" spc="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cate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str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4551">
                      <a:solidFill>
                        <a:srgbClr val="000000"/>
                      </a:solidFill>
                      <a:prstDash val="solid"/>
                    </a:lnR>
                    <a:lnT w="13653">
                      <a:solidFill>
                        <a:srgbClr val="606060"/>
                      </a:solidFill>
                      <a:prstDash val="solid"/>
                    </a:lnT>
                    <a:lnB w="13653">
                      <a:solidFill>
                        <a:srgbClr val="5B5B5B"/>
                      </a:solidFill>
                      <a:prstDash val="solid"/>
                    </a:lnB>
                  </a:tcPr>
                </a:tc>
              </a:tr>
              <a:tr h="835352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f-Advocacy</a:t>
                      </a:r>
                      <a:r>
                        <a:rPr dirty="0" sz="950" spc="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000000"/>
                      </a:solidFill>
                      <a:prstDash val="solid"/>
                    </a:lnL>
                    <a:lnR w="4551">
                      <a:solidFill>
                        <a:srgbClr val="000000"/>
                      </a:solidFill>
                      <a:prstDash val="solid"/>
                    </a:lnR>
                    <a:lnT w="13653">
                      <a:solidFill>
                        <a:srgbClr val="575757"/>
                      </a:solidFill>
                      <a:prstDash val="solid"/>
                    </a:lnT>
                    <a:lnB w="4551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92075">
                        <a:lnSpc>
                          <a:spcPct val="112100"/>
                        </a:lnSpc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ificant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pate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practice</a:t>
                      </a:r>
                      <a:r>
                        <a:rPr dirty="0" sz="95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liv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skil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both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000000"/>
                      </a:solidFill>
                      <a:prstDash val="solid"/>
                    </a:lnL>
                    <a:lnR w="4551">
                      <a:solidFill>
                        <a:srgbClr val="000000"/>
                      </a:solidFill>
                      <a:prstDash val="solid"/>
                    </a:lnR>
                    <a:lnT w="13653">
                      <a:solidFill>
                        <a:srgbClr val="5B5B5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2395" marR="88265">
                        <a:lnSpc>
                          <a:spcPct val="112100"/>
                        </a:lnSpc>
                      </a:pPr>
                      <a:r>
                        <a:rPr dirty="0" sz="950" spc="-2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roster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teac</a:t>
                      </a:r>
                      <a:r>
                        <a:rPr dirty="0" sz="950" spc="-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ers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dual</a:t>
                      </a:r>
                      <a:r>
                        <a:rPr dirty="0" sz="950" spc="-9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counsel</a:t>
                      </a:r>
                      <a:r>
                        <a:rPr dirty="0" sz="950" spc="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37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dance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6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sabi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ity</a:t>
                      </a:r>
                      <a:r>
                        <a:rPr dirty="0" sz="950" spc="-8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advocacy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0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ac;:commodat</a:t>
                      </a:r>
                      <a:r>
                        <a:rPr dirty="0" sz="1050" spc="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50" spc="-7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ADA</a:t>
                      </a:r>
                      <a:r>
                        <a:rPr dirty="0" sz="1050" spc="3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ghts</a:t>
                      </a:r>
                      <a:r>
                        <a:rPr dirty="0" sz="950" spc="1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000000"/>
                      </a:solidFill>
                      <a:prstDash val="solid"/>
                    </a:lnL>
                    <a:lnR w="4551">
                      <a:solidFill>
                        <a:srgbClr val="000000"/>
                      </a:solidFill>
                      <a:prstDash val="solid"/>
                    </a:lnR>
                    <a:lnT w="13653">
                      <a:solidFill>
                        <a:srgbClr val="5B5B5B"/>
                      </a:solidFill>
                      <a:prstDash val="solid"/>
                    </a:lnT>
                    <a:lnB w="455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 marR="154940" indent="4445">
                        <a:lnSpc>
                          <a:spcPct val="111300"/>
                        </a:lnSpc>
                      </a:pPr>
                      <a:r>
                        <a:rPr dirty="0" sz="950" spc="-2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oord</a:t>
                      </a:r>
                      <a:r>
                        <a:rPr dirty="0" sz="950" spc="-3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 spc="-6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classroom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act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11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4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50" spc="-10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ated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4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61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f-a</a:t>
                      </a:r>
                      <a:r>
                        <a:rPr dirty="0" sz="950" spc="-8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vocacy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50" spc="-2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ndepende</a:t>
                      </a:r>
                      <a:r>
                        <a:rPr dirty="0" sz="950" spc="-9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2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84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iv</a:t>
                      </a:r>
                      <a:r>
                        <a:rPr dirty="0" sz="950" spc="-10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55">
                          <a:solidFill>
                            <a:srgbClr val="4948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51">
                      <a:solidFill>
                        <a:srgbClr val="000000"/>
                      </a:solidFill>
                      <a:prstDash val="solid"/>
                    </a:lnL>
                    <a:lnT w="13653">
                      <a:solidFill>
                        <a:srgbClr val="5B5B5B"/>
                      </a:solidFill>
                      <a:prstDash val="solid"/>
                    </a:lnT>
                    <a:lnB w="455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5216" y="4777740"/>
            <a:ext cx="2660904" cy="635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849623" y="4960620"/>
            <a:ext cx="1078991" cy="3566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4359" y="5742432"/>
            <a:ext cx="2660904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13047" y="5888735"/>
            <a:ext cx="589788" cy="2468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81728" y="5888735"/>
            <a:ext cx="466344" cy="1965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74735" y="5230639"/>
            <a:ext cx="536575" cy="0"/>
          </a:xfrm>
          <a:custGeom>
            <a:avLst/>
            <a:gdLst/>
            <a:ahLst/>
            <a:cxnLst/>
            <a:rect l="l" t="t" r="r" b="b"/>
            <a:pathLst>
              <a:path w="536575" h="0">
                <a:moveTo>
                  <a:pt x="0" y="0"/>
                </a:moveTo>
                <a:lnTo>
                  <a:pt x="536084" y="0"/>
                </a:lnTo>
              </a:path>
            </a:pathLst>
          </a:custGeom>
          <a:ln w="13629">
            <a:solidFill>
              <a:srgbClr val="6060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52279" y="6040925"/>
            <a:ext cx="1072515" cy="0"/>
          </a:xfrm>
          <a:custGeom>
            <a:avLst/>
            <a:gdLst/>
            <a:ahLst/>
            <a:cxnLst/>
            <a:rect l="l" t="t" r="r" b="b"/>
            <a:pathLst>
              <a:path w="1072514" h="0">
                <a:moveTo>
                  <a:pt x="0" y="0"/>
                </a:moveTo>
                <a:lnTo>
                  <a:pt x="1072169" y="0"/>
                </a:lnTo>
              </a:path>
            </a:pathLst>
          </a:custGeom>
          <a:ln w="13629">
            <a:solidFill>
              <a:srgbClr val="6060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3525" y="7500796"/>
            <a:ext cx="1758314" cy="0"/>
          </a:xfrm>
          <a:custGeom>
            <a:avLst/>
            <a:gdLst/>
            <a:ahLst/>
            <a:cxnLst/>
            <a:rect l="l" t="t" r="r" b="b"/>
            <a:pathLst>
              <a:path w="1758314" h="0">
                <a:moveTo>
                  <a:pt x="0" y="0"/>
                </a:moveTo>
                <a:lnTo>
                  <a:pt x="1758175" y="0"/>
                </a:lnTo>
              </a:path>
            </a:pathLst>
          </a:custGeom>
          <a:ln w="18172">
            <a:solidFill>
              <a:srgbClr val="8C8C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89872" y="7509849"/>
            <a:ext cx="7796530" cy="0"/>
          </a:xfrm>
          <a:custGeom>
            <a:avLst/>
            <a:gdLst/>
            <a:ahLst/>
            <a:cxnLst/>
            <a:rect l="l" t="t" r="r" b="b"/>
            <a:pathLst>
              <a:path w="7796530" h="0">
                <a:moveTo>
                  <a:pt x="0" y="0"/>
                </a:moveTo>
                <a:lnTo>
                  <a:pt x="7795941" y="0"/>
                </a:lnTo>
              </a:path>
            </a:pathLst>
          </a:custGeom>
          <a:ln w="18172">
            <a:solidFill>
              <a:srgbClr val="8C8C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030649" y="5211116"/>
            <a:ext cx="5588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5" i="1">
                <a:solidFill>
                  <a:srgbClr val="484848"/>
                </a:solidFill>
                <a:latin typeface="Arial"/>
                <a:cs typeface="Arial"/>
              </a:rPr>
              <a:t>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94097" y="5200825"/>
            <a:ext cx="863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40" i="1">
                <a:solidFill>
                  <a:srgbClr val="484848"/>
                </a:solidFill>
                <a:latin typeface="Arial"/>
                <a:cs typeface="Arial"/>
              </a:rPr>
              <a:t>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3358" y="5384989"/>
            <a:ext cx="1610360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50" spc="-85">
                <a:solidFill>
                  <a:srgbClr val="484848"/>
                </a:solidFill>
                <a:latin typeface="Arial"/>
                <a:cs typeface="Arial"/>
              </a:rPr>
              <a:t>LEA</a:t>
            </a:r>
            <a:r>
              <a:rPr dirty="0" sz="950" spc="-145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484848"/>
                </a:solidFill>
                <a:latin typeface="Arial"/>
                <a:cs typeface="Arial"/>
              </a:rPr>
              <a:t>A</a:t>
            </a:r>
            <a:r>
              <a:rPr dirty="0" sz="950" spc="25">
                <a:solidFill>
                  <a:srgbClr val="484848"/>
                </a:solidFill>
                <a:latin typeface="Arial"/>
                <a:cs typeface="Arial"/>
              </a:rPr>
              <a:t>d</a:t>
            </a:r>
            <a:r>
              <a:rPr dirty="0" sz="950" spc="-330">
                <a:solidFill>
                  <a:srgbClr val="484848"/>
                </a:solidFill>
                <a:latin typeface="Arial"/>
                <a:cs typeface="Arial"/>
              </a:rPr>
              <a:t>m</a:t>
            </a:r>
            <a:r>
              <a:rPr dirty="0" sz="950" spc="-320">
                <a:solidFill>
                  <a:srgbClr val="484848"/>
                </a:solidFill>
                <a:latin typeface="Arial"/>
                <a:cs typeface="Arial"/>
              </a:rPr>
              <a:t>i</a:t>
            </a:r>
            <a:r>
              <a:rPr dirty="0" sz="950" spc="165">
                <a:solidFill>
                  <a:srgbClr val="484848"/>
                </a:solidFill>
                <a:latin typeface="Arial"/>
                <a:cs typeface="Arial"/>
              </a:rPr>
              <a:t>n</a:t>
            </a:r>
            <a:r>
              <a:rPr dirty="0" sz="950" spc="-14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484848"/>
                </a:solidFill>
                <a:latin typeface="Arial"/>
                <a:cs typeface="Arial"/>
              </a:rPr>
              <a:t>stra</a:t>
            </a:r>
            <a:r>
              <a:rPr dirty="0" sz="950" spc="-45">
                <a:solidFill>
                  <a:srgbClr val="484848"/>
                </a:solidFill>
                <a:latin typeface="Arial"/>
                <a:cs typeface="Arial"/>
              </a:rPr>
              <a:t>t</a:t>
            </a:r>
            <a:r>
              <a:rPr dirty="0" sz="950" spc="100">
                <a:solidFill>
                  <a:srgbClr val="484848"/>
                </a:solidFill>
                <a:latin typeface="Arial"/>
                <a:cs typeface="Arial"/>
              </a:rPr>
              <a:t>or</a:t>
            </a:r>
            <a:r>
              <a:rPr dirty="0" sz="950" spc="-95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dirty="0" sz="950" spc="-395">
                <a:solidFill>
                  <a:srgbClr val="484848"/>
                </a:solidFill>
                <a:latin typeface="Arial"/>
                <a:cs typeface="Arial"/>
              </a:rPr>
              <a:t>S</a:t>
            </a:r>
            <a:r>
              <a:rPr dirty="0" sz="950" spc="-285">
                <a:solidFill>
                  <a:srgbClr val="484848"/>
                </a:solidFill>
                <a:latin typeface="Arial"/>
                <a:cs typeface="Arial"/>
              </a:rPr>
              <a:t>i</a:t>
            </a:r>
            <a:r>
              <a:rPr dirty="0" sz="950" spc="40">
                <a:solidFill>
                  <a:srgbClr val="484848"/>
                </a:solidFill>
                <a:latin typeface="Arial"/>
                <a:cs typeface="Arial"/>
              </a:rPr>
              <a:t>g</a:t>
            </a:r>
            <a:r>
              <a:rPr dirty="0" sz="950" spc="40">
                <a:solidFill>
                  <a:srgbClr val="484848"/>
                </a:solidFill>
                <a:latin typeface="Arial"/>
                <a:cs typeface="Arial"/>
              </a:rPr>
              <a:t>nature</a:t>
            </a:r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53572" y="5380461"/>
            <a:ext cx="290830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50" spc="15">
                <a:solidFill>
                  <a:srgbClr val="484848"/>
                </a:solidFill>
                <a:latin typeface="Arial"/>
                <a:cs typeface="Arial"/>
              </a:rPr>
              <a:t>Date</a:t>
            </a:r>
            <a:endParaRPr sz="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4966" y="6199801"/>
            <a:ext cx="882650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50" spc="-390">
                <a:solidFill>
                  <a:srgbClr val="484848"/>
                </a:solidFill>
                <a:latin typeface="Arial"/>
                <a:cs typeface="Arial"/>
              </a:rPr>
              <a:t>I</a:t>
            </a:r>
            <a:r>
              <a:rPr dirty="0" sz="950" spc="-95">
                <a:solidFill>
                  <a:srgbClr val="484848"/>
                </a:solidFill>
                <a:latin typeface="Arial"/>
                <a:cs typeface="Arial"/>
              </a:rPr>
              <a:t>VRS</a:t>
            </a:r>
            <a:r>
              <a:rPr dirty="0" sz="950" spc="-3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dirty="0" sz="950" spc="-40">
                <a:solidFill>
                  <a:srgbClr val="484848"/>
                </a:solidFill>
                <a:latin typeface="Arial"/>
                <a:cs typeface="Arial"/>
              </a:rPr>
              <a:t>S</a:t>
            </a:r>
            <a:r>
              <a:rPr dirty="0" sz="950" spc="-30">
                <a:solidFill>
                  <a:srgbClr val="484848"/>
                </a:solidFill>
                <a:latin typeface="Arial"/>
                <a:cs typeface="Arial"/>
              </a:rPr>
              <a:t>i</a:t>
            </a:r>
            <a:r>
              <a:rPr dirty="0" sz="950" spc="30">
                <a:solidFill>
                  <a:srgbClr val="484848"/>
                </a:solidFill>
                <a:latin typeface="Arial"/>
                <a:cs typeface="Arial"/>
              </a:rPr>
              <a:t>gnature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58115" y="6190747"/>
            <a:ext cx="300990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50" spc="35">
                <a:solidFill>
                  <a:srgbClr val="484848"/>
                </a:solidFill>
                <a:latin typeface="Arial"/>
                <a:cs typeface="Arial"/>
              </a:rPr>
              <a:t>Date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31593" y="441348"/>
          <a:ext cx="8500110" cy="4135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13"/>
                <a:gridCol w="2029625"/>
                <a:gridCol w="1986465"/>
                <a:gridCol w="1985329"/>
              </a:tblGrid>
              <a:tr h="1665837"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86">
                      <a:solidFill>
                        <a:srgbClr val="606060"/>
                      </a:solidFill>
                      <a:prstDash val="solid"/>
                    </a:lnL>
                    <a:lnR w="9086">
                      <a:solidFill>
                        <a:srgbClr val="606060"/>
                      </a:solidFill>
                      <a:prstDash val="solid"/>
                    </a:lnR>
                    <a:lnT w="4543">
                      <a:solidFill>
                        <a:srgbClr val="00000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marR="206375" indent="-5080">
                        <a:lnSpc>
                          <a:spcPct val="120500"/>
                        </a:lnSpc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900" spc="-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sett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9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commun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ty.</a:t>
                      </a:r>
                      <a:r>
                        <a:rPr dirty="0" sz="900" spc="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Roster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00" spc="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00" spc="-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7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00" spc="-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op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59055" marR="60960">
                        <a:lnSpc>
                          <a:spcPct val="116599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f-advocacy</a:t>
                      </a:r>
                      <a:r>
                        <a:rPr dirty="0" sz="900" spc="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kllls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ated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sabil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Spec</a:t>
                      </a:r>
                      <a:r>
                        <a:rPr dirty="0" sz="900" spc="-2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 spc="-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educati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teache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spc="-9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18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900" spc="-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8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00" spc="-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nator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counse</a:t>
                      </a:r>
                      <a:r>
                        <a:rPr dirty="0" sz="900" spc="-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ors</a:t>
                      </a:r>
                      <a:r>
                        <a:rPr dirty="0" sz="900" spc="2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fa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ilies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resources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ava</a:t>
                      </a:r>
                      <a:r>
                        <a:rPr dirty="0" sz="900" spc="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dirty="0" sz="900" spc="-9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sett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86">
                      <a:solidFill>
                        <a:srgbClr val="606060"/>
                      </a:solidFill>
                      <a:prstDash val="solid"/>
                    </a:lnL>
                    <a:lnT w="4543">
                      <a:solidFill>
                        <a:srgbClr val="00000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5969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oyment</a:t>
                      </a:r>
                      <a:r>
                        <a:rPr dirty="0" sz="900" spc="-2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just" marL="64135" marR="518159">
                        <a:lnSpc>
                          <a:spcPct val="120500"/>
                        </a:lnSpc>
                        <a:spcBef>
                          <a:spcPts val="15"/>
                        </a:spcBef>
                      </a:pPr>
                      <a:r>
                        <a:rPr dirty="0" sz="900" spc="-20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resources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avai</a:t>
                      </a:r>
                      <a:r>
                        <a:rPr dirty="0" sz="900" spc="-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dirty="0" sz="900" spc="-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114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8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3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9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2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6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t-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econdary</a:t>
                      </a:r>
                      <a:r>
                        <a:rPr dirty="0" sz="900" spc="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sett</a:t>
                      </a:r>
                      <a:r>
                        <a:rPr dirty="0" sz="900" spc="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9086">
                      <a:solidFill>
                        <a:srgbClr val="5B5B5B"/>
                      </a:solidFill>
                      <a:prstDash val="solid"/>
                    </a:lnR>
                    <a:lnT w="4543">
                      <a:solidFill>
                        <a:srgbClr val="00000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4515">
                        <a:lnSpc>
                          <a:spcPct val="100000"/>
                        </a:lnSpc>
                      </a:pPr>
                      <a:r>
                        <a:rPr dirty="0" sz="155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086">
                      <a:solidFill>
                        <a:srgbClr val="5B5B5B"/>
                      </a:solidFill>
                      <a:prstDash val="solid"/>
                    </a:lnL>
                    <a:lnR w="4543">
                      <a:solidFill>
                        <a:srgbClr val="000000"/>
                      </a:solidFill>
                      <a:prstDash val="solid"/>
                    </a:lnR>
                    <a:lnT w="4543">
                      <a:solidFill>
                        <a:srgbClr val="00000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980037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900" spc="-6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structfonal</a:t>
                      </a:r>
                      <a:r>
                        <a:rPr dirty="0" sz="900" spc="-7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3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43">
                      <a:solidFill>
                        <a:srgbClr val="000000"/>
                      </a:solidFill>
                      <a:prstDash val="solid"/>
                    </a:lnL>
                    <a:lnR w="9086">
                      <a:solidFill>
                        <a:srgbClr val="4F4F4F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marR="57785">
                        <a:lnSpc>
                          <a:spcPct val="118800"/>
                        </a:lnSpc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00" spc="-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8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spc="7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nstruc</a:t>
                      </a:r>
                      <a:r>
                        <a:rPr dirty="0" sz="900" spc="-19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3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00" spc="-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04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3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 spc="-1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when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8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1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00" spc="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1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8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00" spc="-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about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spc="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00" spc="-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00" spc="-114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8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occupat</a:t>
                      </a:r>
                      <a:r>
                        <a:rPr dirty="0" sz="900" spc="-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00" spc="-1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make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nfor</a:t>
                      </a:r>
                      <a:r>
                        <a:rPr dirty="0" sz="900" spc="-9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decis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9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about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future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00" spc="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oal.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86">
                      <a:solidFill>
                        <a:srgbClr val="4F4F4F"/>
                      </a:solidFill>
                      <a:prstDash val="solid"/>
                    </a:lnL>
                    <a:lnR w="4543">
                      <a:solidFill>
                        <a:srgbClr val="4F4F4F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43">
                      <a:solidFill>
                        <a:srgbClr val="4F4F4F"/>
                      </a:solidFill>
                      <a:prstDash val="solid"/>
                    </a:lnL>
                    <a:lnR w="9086">
                      <a:solidFill>
                        <a:srgbClr val="5B5B5B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86">
                      <a:solidFill>
                        <a:srgbClr val="5B5B5B"/>
                      </a:solidFill>
                      <a:prstDash val="solid"/>
                    </a:lnL>
                    <a:lnR w="4543">
                      <a:solidFill>
                        <a:srgbClr val="000000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  <a:lnB w="9086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1464398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Coac</a:t>
                      </a:r>
                      <a:r>
                        <a:rPr dirty="0" sz="900" spc="-3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6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43">
                      <a:solidFill>
                        <a:srgbClr val="000000"/>
                      </a:solidFill>
                      <a:prstDash val="solid"/>
                    </a:lnL>
                    <a:lnT w="9086">
                      <a:solidFill>
                        <a:srgbClr val="606060"/>
                      </a:solidFill>
                      <a:prstDash val="solid"/>
                    </a:lnT>
                    <a:lnB w="9086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62865" indent="4445">
                        <a:lnSpc>
                          <a:spcPts val="1070"/>
                        </a:lnSpc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Provi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8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pay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00" spc="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coachin</a:t>
                      </a:r>
                      <a:r>
                        <a:rPr dirty="0" sz="900" spc="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wh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00" spc="-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900" spc="-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25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3025">
                        <a:lnSpc>
                          <a:spcPts val="965"/>
                        </a:lnSpc>
                      </a:pPr>
                      <a:r>
                        <a:rPr dirty="0" sz="900" spc="-39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nstructional</a:t>
                      </a:r>
                      <a:r>
                        <a:rPr dirty="0" sz="900" spc="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mpo</a:t>
                      </a:r>
                      <a:r>
                        <a:rPr dirty="0" sz="90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dirty="0" sz="90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00" spc="-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6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EP.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4543">
                      <a:solidFill>
                        <a:srgbClr val="4F4F4F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5090" marR="36830" indent="8890">
                        <a:lnSpc>
                          <a:spcPct val="109000"/>
                        </a:lnSpc>
                      </a:pPr>
                      <a:r>
                        <a:rPr dirty="0" sz="900" spc="-2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9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ob</a:t>
                      </a:r>
                      <a:r>
                        <a:rPr dirty="0" sz="900" spc="-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coach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whe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00" spc="-6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t's</a:t>
                      </a:r>
                      <a:r>
                        <a:rPr dirty="0" sz="900" spc="-8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fi</a:t>
                      </a:r>
                      <a:r>
                        <a:rPr dirty="0" sz="900" spc="-7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ca</a:t>
                      </a:r>
                      <a:r>
                        <a:rPr dirty="0" sz="900" spc="-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eer</a:t>
                      </a:r>
                      <a:r>
                        <a:rPr dirty="0" sz="900" spc="-1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tha</a:t>
                      </a:r>
                      <a:r>
                        <a:rPr dirty="0" sz="900" spc="-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-6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student's</a:t>
                      </a:r>
                      <a:r>
                        <a:rPr dirty="0" sz="900" spc="-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oal</a:t>
                      </a:r>
                      <a:r>
                        <a:rPr dirty="0" sz="900" spc="-8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4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00" spc="-7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 spc="-1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3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7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00" spc="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witl</a:t>
                      </a:r>
                      <a:r>
                        <a:rPr dirty="0" sz="10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00" spc="7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upon</a:t>
                      </a:r>
                      <a:r>
                        <a:rPr dirty="0" sz="900" spc="-1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graduat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2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00" spc="-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will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just" marL="93980" marR="399415" indent="4445">
                        <a:lnSpc>
                          <a:spcPct val="113199"/>
                        </a:lnSpc>
                        <a:spcBef>
                          <a:spcPts val="5"/>
                        </a:spcBef>
                      </a:pPr>
                      <a:r>
                        <a:rPr dirty="0" sz="900" spc="-2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ssue</a:t>
                      </a:r>
                      <a:r>
                        <a:rPr dirty="0" sz="900" spc="1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aut</a:t>
                      </a:r>
                      <a:r>
                        <a:rPr dirty="0" sz="900" spc="-8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zat</a:t>
                      </a:r>
                      <a:r>
                        <a:rPr dirty="0" sz="900" spc="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9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Commu</a:t>
                      </a:r>
                      <a:r>
                        <a:rPr dirty="0" sz="900" spc="-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ity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Rehabilitat</a:t>
                      </a:r>
                      <a:r>
                        <a:rPr dirty="0" sz="900" spc="-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der</a:t>
                      </a:r>
                      <a:r>
                        <a:rPr dirty="0" sz="900" spc="-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2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1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3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0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coach</a:t>
                      </a:r>
                      <a:r>
                        <a:rPr dirty="0" sz="900" spc="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5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1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65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3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eeded</a:t>
                      </a:r>
                      <a:r>
                        <a:rPr dirty="0" sz="900">
                          <a:solidFill>
                            <a:srgbClr val="484848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43">
                      <a:solidFill>
                        <a:srgbClr val="4F4F4F"/>
                      </a:solidFill>
                      <a:prstDash val="solid"/>
                    </a:lnL>
                    <a:lnR w="9086">
                      <a:solidFill>
                        <a:srgbClr val="5B5B5B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  <a:lnB w="454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86">
                      <a:solidFill>
                        <a:srgbClr val="5B5B5B"/>
                      </a:solidFill>
                      <a:prstDash val="solid"/>
                    </a:lnL>
                    <a:lnR w="4543">
                      <a:solidFill>
                        <a:srgbClr val="606060"/>
                      </a:solidFill>
                      <a:prstDash val="solid"/>
                    </a:lnR>
                    <a:lnT w="9086">
                      <a:solidFill>
                        <a:srgbClr val="606060"/>
                      </a:solidFill>
                      <a:prstDash val="solid"/>
                    </a:lnT>
                    <a:lnB w="454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6223" y="1002598"/>
            <a:ext cx="930275" cy="0"/>
          </a:xfrm>
          <a:custGeom>
            <a:avLst/>
            <a:gdLst/>
            <a:ahLst/>
            <a:cxnLst/>
            <a:rect l="l" t="t" r="r" b="b"/>
            <a:pathLst>
              <a:path w="930275" h="0">
                <a:moveTo>
                  <a:pt x="0" y="0"/>
                </a:moveTo>
                <a:lnTo>
                  <a:pt x="930073" y="0"/>
                </a:lnTo>
              </a:path>
            </a:pathLst>
          </a:custGeom>
          <a:ln w="81664">
            <a:solidFill>
              <a:srgbClr val="48484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6176" y="923835"/>
            <a:ext cx="2233295" cy="497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145">
              <a:lnSpc>
                <a:spcPct val="100000"/>
              </a:lnSpc>
              <a:tabLst>
                <a:tab pos="1826895" algn="l"/>
              </a:tabLst>
            </a:pPr>
            <a:r>
              <a:rPr dirty="0" sz="1000" spc="5">
                <a:solidFill>
                  <a:srgbClr val="494949"/>
                </a:solidFill>
                <a:latin typeface="Times New Roman"/>
                <a:cs typeface="Times New Roman"/>
              </a:rPr>
              <a:t>District:</a:t>
            </a:r>
            <a:r>
              <a:rPr dirty="0" sz="1000" spc="55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000" spc="535">
                <a:solidFill>
                  <a:srgbClr val="494949"/>
                </a:solidFill>
                <a:latin typeface="Times New Roman"/>
                <a:cs typeface="Times New Roman"/>
              </a:rPr>
              <a:t>..</a:t>
            </a:r>
            <a:r>
              <a:rPr dirty="0" sz="1000" spc="43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000" spc="15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000" spc="625">
                <a:solidFill>
                  <a:srgbClr val="494949"/>
                </a:solidFill>
                <a:latin typeface="Times New Roman"/>
                <a:cs typeface="Times New Roman"/>
              </a:rPr>
              <a:t>.....</a:t>
            </a:r>
            <a:r>
              <a:rPr dirty="0" sz="1000">
                <a:solidFill>
                  <a:srgbClr val="494949"/>
                </a:solidFill>
                <a:latin typeface="Times New Roman"/>
                <a:cs typeface="Times New Roman"/>
              </a:rPr>
              <a:t>	</a:t>
            </a:r>
            <a:r>
              <a:rPr dirty="0" sz="1000" spc="135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000" spc="-48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59840" algn="l"/>
              </a:tabLst>
            </a:pPr>
            <a:r>
              <a:rPr dirty="0" sz="1050" spc="-100">
                <a:solidFill>
                  <a:srgbClr val="494949"/>
                </a:solidFill>
                <a:latin typeface="Times New Roman"/>
                <a:cs typeface="Times New Roman"/>
              </a:rPr>
              <a:t>IVRS</a:t>
            </a:r>
            <a:r>
              <a:rPr dirty="0" sz="1050" spc="-8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494949"/>
                </a:solidFill>
                <a:latin typeface="Times New Roman"/>
                <a:cs typeface="Times New Roman"/>
              </a:rPr>
              <a:t>O</a:t>
            </a:r>
            <a:r>
              <a:rPr dirty="0" sz="1050" spc="-15">
                <a:solidFill>
                  <a:srgbClr val="494949"/>
                </a:solidFill>
                <a:latin typeface="Times New Roman"/>
                <a:cs typeface="Times New Roman"/>
              </a:rPr>
              <a:t>ffice:</a:t>
            </a:r>
            <a:r>
              <a:rPr dirty="0" sz="1050">
                <a:solidFill>
                  <a:srgbClr val="494949"/>
                </a:solidFill>
                <a:latin typeface="Times New Roman"/>
                <a:cs typeface="Times New Roman"/>
              </a:rPr>
              <a:t>	</a:t>
            </a:r>
            <a:r>
              <a:rPr dirty="0" sz="1050" spc="-484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r>
              <a:rPr dirty="0" sz="1050" spc="1745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9547" y="923835"/>
            <a:ext cx="4552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25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06843" y="652145"/>
            <a:ext cx="172402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LEA/</a:t>
            </a:r>
            <a:r>
              <a:rPr dirty="0" sz="1000" spc="-10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105">
                <a:solidFill>
                  <a:srgbClr val="494949"/>
                </a:solidFill>
                <a:latin typeface="Arial"/>
                <a:cs typeface="Arial"/>
              </a:rPr>
              <a:t>VRS</a:t>
            </a:r>
            <a:r>
              <a:rPr dirty="0" sz="1000" spc="-8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5">
                <a:solidFill>
                  <a:srgbClr val="494949"/>
                </a:solidFill>
                <a:latin typeface="Times New Roman"/>
                <a:cs typeface="Times New Roman"/>
              </a:rPr>
              <a:t>Service</a:t>
            </a:r>
            <a:r>
              <a:rPr dirty="0" sz="1000" spc="2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000" spc="10">
                <a:solidFill>
                  <a:srgbClr val="494949"/>
                </a:solidFill>
                <a:latin typeface="Arial"/>
                <a:cs typeface="Arial"/>
              </a:rPr>
              <a:t>Del</a:t>
            </a:r>
            <a:r>
              <a:rPr dirty="0" sz="1000" spc="-114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>
                <a:solidFill>
                  <a:srgbClr val="494949"/>
                </a:solidFill>
                <a:latin typeface="Arial"/>
                <a:cs typeface="Arial"/>
              </a:rPr>
              <a:t>very</a:t>
            </a:r>
            <a:r>
              <a:rPr dirty="0" sz="1000" spc="-1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494949"/>
                </a:solidFill>
                <a:latin typeface="Arial"/>
                <a:cs typeface="Arial"/>
              </a:rPr>
              <a:t>P</a:t>
            </a:r>
            <a:r>
              <a:rPr dirty="0" sz="1000" spc="-70">
                <a:solidFill>
                  <a:srgbClr val="494949"/>
                </a:solidFill>
                <a:latin typeface="Arial"/>
                <a:cs typeface="Arial"/>
              </a:rPr>
              <a:t>l</a:t>
            </a:r>
            <a:r>
              <a:rPr dirty="0" sz="1000" spc="20">
                <a:solidFill>
                  <a:srgbClr val="494949"/>
                </a:solidFill>
                <a:latin typeface="Arial"/>
                <a:cs typeface="Arial"/>
              </a:rPr>
              <a:t>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86260" y="854904"/>
            <a:ext cx="265112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49400" algn="l"/>
              </a:tabLst>
            </a:pPr>
            <a:r>
              <a:rPr dirty="0" sz="1100" spc="-10">
                <a:solidFill>
                  <a:srgbClr val="494949"/>
                </a:solidFill>
                <a:latin typeface="Times New Roman"/>
                <a:cs typeface="Times New Roman"/>
              </a:rPr>
              <a:t>Contact:</a:t>
            </a:r>
            <a:r>
              <a:rPr dirty="0" sz="1100" spc="11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100" u="sng">
                <a:solidFill>
                  <a:srgbClr val="494949"/>
                </a:solidFill>
                <a:latin typeface="Times New Roman"/>
                <a:cs typeface="Times New Roman"/>
              </a:rPr>
              <a:t> 	</a:t>
            </a:r>
            <a:r>
              <a:rPr dirty="0" sz="1100" spc="395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100" spc="16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100" spc="-21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100" spc="1160">
                <a:solidFill>
                  <a:srgbClr val="494949"/>
                </a:solidFill>
                <a:latin typeface="Times New Roman"/>
                <a:cs typeface="Times New Roman"/>
              </a:rPr>
              <a:t>_</a:t>
            </a:r>
            <a:r>
              <a:rPr dirty="0" sz="1100" spc="315">
                <a:solidFill>
                  <a:srgbClr val="494949"/>
                </a:solidFill>
                <a:latin typeface="Times New Roman"/>
                <a:cs typeface="Times New Roman"/>
              </a:rPr>
              <a:t>..</a:t>
            </a:r>
            <a:r>
              <a:rPr dirty="0" sz="110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100" spc="765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10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100" spc="-13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100" spc="680">
                <a:solidFill>
                  <a:srgbClr val="494949"/>
                </a:solidFill>
                <a:latin typeface="Times New Roman"/>
                <a:cs typeface="Times New Roman"/>
              </a:rPr>
              <a:t>.,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50714" y="1292977"/>
            <a:ext cx="98298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65">
                <a:solidFill>
                  <a:srgbClr val="494949"/>
                </a:solidFill>
                <a:latin typeface="Times New Roman"/>
                <a:cs typeface="Times New Roman"/>
              </a:rPr>
              <a:t>Conta</a:t>
            </a:r>
            <a:r>
              <a:rPr dirty="0" sz="1100" spc="20">
                <a:solidFill>
                  <a:srgbClr val="494949"/>
                </a:solidFill>
                <a:latin typeface="Times New Roman"/>
                <a:cs typeface="Times New Roman"/>
              </a:rPr>
              <a:t>ct</a:t>
            </a:r>
            <a:r>
              <a:rPr dirty="0" sz="1100" spc="105">
                <a:solidFill>
                  <a:srgbClr val="494949"/>
                </a:solidFill>
                <a:latin typeface="Times New Roman"/>
                <a:cs typeface="Times New Roman"/>
              </a:rPr>
              <a:t>:-</a:t>
            </a:r>
            <a:r>
              <a:rPr dirty="0" sz="1100" spc="-35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z="1100" spc="155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r>
              <a:rPr dirty="0" sz="1100" spc="-1895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67110" y="1292977"/>
            <a:ext cx="64198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335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r>
              <a:rPr dirty="0" sz="1100" spc="-1415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r>
              <a:rPr dirty="0" sz="1100" spc="-1975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5361" y="1292977"/>
            <a:ext cx="70675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60">
                <a:solidFill>
                  <a:srgbClr val="494949"/>
                </a:solidFill>
                <a:latin typeface="Times New Roman"/>
                <a:cs typeface="Times New Roman"/>
              </a:rPr>
              <a:t>-</a:t>
            </a:r>
            <a:r>
              <a:rPr dirty="0" sz="1100" spc="680">
                <a:solidFill>
                  <a:srgbClr val="494949"/>
                </a:solidFill>
                <a:latin typeface="Times New Roman"/>
                <a:cs typeface="Times New Roman"/>
              </a:rPr>
              <a:t>--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176" y="1451515"/>
            <a:ext cx="8622030" cy="1060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34770" algn="l"/>
                <a:tab pos="2575560" algn="l"/>
              </a:tabLst>
            </a:pPr>
            <a:r>
              <a:rPr dirty="0" sz="1000" spc="-35">
                <a:solidFill>
                  <a:srgbClr val="494949"/>
                </a:solidFill>
                <a:latin typeface="Arial"/>
                <a:cs typeface="Arial"/>
              </a:rPr>
              <a:t>School</a:t>
            </a:r>
            <a:r>
              <a:rPr dirty="0" sz="1000" spc="-11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Year</a:t>
            </a:r>
            <a:r>
              <a:rPr dirty="0" sz="1000" spc="-85">
                <a:solidFill>
                  <a:srgbClr val="494949"/>
                </a:solidFill>
                <a:latin typeface="Arial"/>
                <a:cs typeface="Arial"/>
              </a:rPr>
              <a:t>:</a:t>
            </a:r>
            <a:r>
              <a:rPr dirty="0" sz="1000" spc="-5" u="sng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u="sng">
                <a:solidFill>
                  <a:srgbClr val="494949"/>
                </a:solidFill>
                <a:latin typeface="Arial"/>
                <a:cs typeface="Arial"/>
              </a:rPr>
              <a:t>	</a:t>
            </a:r>
            <a:r>
              <a:rPr dirty="0" sz="1000" spc="-210">
                <a:solidFill>
                  <a:srgbClr val="494949"/>
                </a:solidFill>
                <a:latin typeface="Arial"/>
                <a:cs typeface="Arial"/>
              </a:rPr>
              <a:t>.</a:t>
            </a:r>
            <a:r>
              <a:rPr dirty="0" sz="1000" spc="-415">
                <a:solidFill>
                  <a:srgbClr val="494949"/>
                </a:solidFill>
                <a:latin typeface="Arial"/>
                <a:cs typeface="Arial"/>
              </a:rPr>
              <a:t>2</a:t>
            </a:r>
            <a:r>
              <a:rPr dirty="0" sz="1000" spc="-130">
                <a:solidFill>
                  <a:srgbClr val="494949"/>
                </a:solidFill>
                <a:latin typeface="Arial"/>
                <a:cs typeface="Arial"/>
              </a:rPr>
              <a:t>=</a:t>
            </a:r>
            <a:r>
              <a:rPr dirty="0" sz="1000" spc="-385">
                <a:solidFill>
                  <a:srgbClr val="494949"/>
                </a:solidFill>
                <a:latin typeface="Arial"/>
                <a:cs typeface="Arial"/>
              </a:rPr>
              <a:t>0</a:t>
            </a:r>
            <a:r>
              <a:rPr dirty="0" sz="1000" spc="50">
                <a:solidFill>
                  <a:srgbClr val="494949"/>
                </a:solidFill>
                <a:latin typeface="Arial"/>
                <a:cs typeface="Arial"/>
              </a:rPr>
              <a:t>=</a:t>
            </a:r>
            <a:r>
              <a:rPr dirty="0" sz="1000" spc="-380">
                <a:solidFill>
                  <a:srgbClr val="494949"/>
                </a:solidFill>
                <a:latin typeface="Arial"/>
                <a:cs typeface="Arial"/>
              </a:rPr>
              <a:t>=</a:t>
            </a:r>
            <a:r>
              <a:rPr dirty="0" sz="1000" spc="-130">
                <a:solidFill>
                  <a:srgbClr val="494949"/>
                </a:solidFill>
                <a:latin typeface="Arial"/>
                <a:cs typeface="Arial"/>
              </a:rPr>
              <a:t>8</a:t>
            </a:r>
            <a:r>
              <a:rPr dirty="0" sz="1000">
                <a:solidFill>
                  <a:srgbClr val="494949"/>
                </a:solidFill>
                <a:latin typeface="Arial"/>
                <a:cs typeface="Arial"/>
              </a:rPr>
              <a:t>'</a:t>
            </a:r>
            <a:r>
              <a:rPr dirty="0" sz="1000" spc="-30">
                <a:solidFill>
                  <a:srgbClr val="494949"/>
                </a:solidFill>
                <a:latin typeface="Arial"/>
                <a:cs typeface="Arial"/>
              </a:rPr>
              <a:t>-</a:t>
            </a:r>
            <a:r>
              <a:rPr dirty="0" sz="1000" spc="-535">
                <a:solidFill>
                  <a:srgbClr val="494949"/>
                </a:solidFill>
                <a:latin typeface="Arial"/>
                <a:cs typeface="Arial"/>
              </a:rPr>
              <a:t>2</a:t>
            </a:r>
            <a:r>
              <a:rPr dirty="0" sz="1000" spc="-80">
                <a:solidFill>
                  <a:srgbClr val="494949"/>
                </a:solidFill>
                <a:latin typeface="Arial"/>
                <a:cs typeface="Arial"/>
              </a:rPr>
              <a:t>'</a:t>
            </a:r>
            <a:r>
              <a:rPr dirty="0" sz="1000" spc="-235">
                <a:solidFill>
                  <a:srgbClr val="494949"/>
                </a:solidFill>
                <a:latin typeface="Arial"/>
                <a:cs typeface="Arial"/>
              </a:rPr>
              <a:t>=</a:t>
            </a:r>
            <a:r>
              <a:rPr dirty="0" sz="1000" spc="-275">
                <a:solidFill>
                  <a:srgbClr val="494949"/>
                </a:solidFill>
                <a:latin typeface="Arial"/>
                <a:cs typeface="Arial"/>
              </a:rPr>
              <a:t>0</a:t>
            </a:r>
            <a:r>
              <a:rPr dirty="0" sz="1000" spc="-400">
                <a:solidFill>
                  <a:srgbClr val="494949"/>
                </a:solidFill>
                <a:latin typeface="Arial"/>
                <a:cs typeface="Arial"/>
              </a:rPr>
              <a:t>=</a:t>
            </a:r>
            <a:r>
              <a:rPr dirty="0" sz="1000" spc="-370">
                <a:solidFill>
                  <a:srgbClr val="494949"/>
                </a:solidFill>
                <a:latin typeface="Arial"/>
                <a:cs typeface="Arial"/>
              </a:rPr>
              <a:t>1</a:t>
            </a:r>
            <a:r>
              <a:rPr dirty="0" sz="1000" spc="-525">
                <a:solidFill>
                  <a:srgbClr val="494949"/>
                </a:solidFill>
                <a:latin typeface="Arial"/>
                <a:cs typeface="Arial"/>
              </a:rPr>
              <a:t>=</a:t>
            </a:r>
            <a:r>
              <a:rPr dirty="0" sz="1000" spc="-60">
                <a:solidFill>
                  <a:srgbClr val="494949"/>
                </a:solidFill>
                <a:latin typeface="Arial"/>
                <a:cs typeface="Arial"/>
              </a:rPr>
              <a:t>9</a:t>
            </a:r>
            <a:r>
              <a:rPr dirty="0" sz="1000" spc="-5" u="sng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u="sng">
                <a:solidFill>
                  <a:srgbClr val="494949"/>
                </a:solidFill>
                <a:latin typeface="Arial"/>
                <a:cs typeface="Arial"/>
              </a:rPr>
              <a:t>	</a:t>
            </a:r>
            <a:r>
              <a:rPr dirty="0" sz="1000" spc="40">
                <a:solidFill>
                  <a:srgbClr val="494949"/>
                </a:solidFill>
                <a:latin typeface="Arial"/>
                <a:cs typeface="Arial"/>
              </a:rPr>
              <a:t>_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06200"/>
              </a:lnSpc>
              <a:spcBef>
                <a:spcPts val="895"/>
              </a:spcBef>
            </a:pPr>
            <a:r>
              <a:rPr dirty="0" sz="1000" spc="-50">
                <a:solidFill>
                  <a:srgbClr val="494949"/>
                </a:solidFill>
                <a:latin typeface="Arial"/>
                <a:cs typeface="Arial"/>
              </a:rPr>
              <a:t>The</a:t>
            </a:r>
            <a:r>
              <a:rPr dirty="0" sz="1000" spc="-6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494949"/>
                </a:solidFill>
                <a:latin typeface="Arial"/>
                <a:cs typeface="Arial"/>
              </a:rPr>
              <a:t>follow</a:t>
            </a:r>
            <a:r>
              <a:rPr dirty="0" sz="1100" spc="3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100" spc="-75">
                <a:solidFill>
                  <a:srgbClr val="494949"/>
                </a:solidFill>
                <a:latin typeface="Arial"/>
                <a:cs typeface="Arial"/>
              </a:rPr>
              <a:t>ng</a:t>
            </a:r>
            <a:r>
              <a:rPr dirty="0" sz="1100" spc="-13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50">
                <a:solidFill>
                  <a:srgbClr val="494949"/>
                </a:solidFill>
                <a:latin typeface="Arial"/>
                <a:cs typeface="Arial"/>
              </a:rPr>
              <a:t>p</a:t>
            </a:r>
            <a:r>
              <a:rPr dirty="0" sz="1000" spc="-45">
                <a:solidFill>
                  <a:srgbClr val="494949"/>
                </a:solidFill>
                <a:latin typeface="Arial"/>
                <a:cs typeface="Arial"/>
              </a:rPr>
              <a:t>l</a:t>
            </a:r>
            <a:r>
              <a:rPr dirty="0" sz="1000" spc="-20">
                <a:solidFill>
                  <a:srgbClr val="494949"/>
                </a:solidFill>
                <a:latin typeface="Arial"/>
                <a:cs typeface="Arial"/>
              </a:rPr>
              <a:t>an</a:t>
            </a:r>
            <a:r>
              <a:rPr dirty="0" sz="1000" spc="-7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60">
                <a:solidFill>
                  <a:srgbClr val="494949"/>
                </a:solidFill>
                <a:latin typeface="Arial"/>
                <a:cs typeface="Arial"/>
              </a:rPr>
              <a:t>descr</a:t>
            </a:r>
            <a:r>
              <a:rPr dirty="0" sz="110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100" spc="-95">
                <a:solidFill>
                  <a:srgbClr val="494949"/>
                </a:solidFill>
                <a:latin typeface="Arial"/>
                <a:cs typeface="Arial"/>
              </a:rPr>
              <a:t>bes</a:t>
            </a:r>
            <a:r>
              <a:rPr dirty="0" sz="1100" spc="-8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45">
                <a:solidFill>
                  <a:srgbClr val="494949"/>
                </a:solidFill>
                <a:latin typeface="Arial"/>
                <a:cs typeface="Arial"/>
              </a:rPr>
              <a:t>how</a:t>
            </a:r>
            <a:r>
              <a:rPr dirty="0" sz="1100" spc="-13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15">
                <a:solidFill>
                  <a:srgbClr val="494949"/>
                </a:solidFill>
                <a:latin typeface="Arial"/>
                <a:cs typeface="Arial"/>
              </a:rPr>
              <a:t>the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65">
                <a:solidFill>
                  <a:srgbClr val="494949"/>
                </a:solidFill>
                <a:latin typeface="Arial"/>
                <a:cs typeface="Arial"/>
              </a:rPr>
              <a:t>partners</a:t>
            </a:r>
            <a:r>
              <a:rPr dirty="0" sz="1100" spc="-4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75">
                <a:solidFill>
                  <a:srgbClr val="494949"/>
                </a:solidFill>
                <a:latin typeface="Arial"/>
                <a:cs typeface="Arial"/>
              </a:rPr>
              <a:t>l</a:t>
            </a:r>
            <a:r>
              <a:rPr dirty="0" sz="1000" spc="-6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sted</a:t>
            </a:r>
            <a:r>
              <a:rPr dirty="0" sz="1000" spc="-6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85">
                <a:solidFill>
                  <a:srgbClr val="494949"/>
                </a:solidFill>
                <a:latin typeface="Arial"/>
                <a:cs typeface="Arial"/>
              </a:rPr>
              <a:t>above</a:t>
            </a:r>
            <a:r>
              <a:rPr dirty="0" sz="1100" spc="-2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494949"/>
                </a:solidFill>
                <a:latin typeface="Arial"/>
                <a:cs typeface="Arial"/>
              </a:rPr>
              <a:t>will</a:t>
            </a:r>
            <a:r>
              <a:rPr dirty="0" sz="1100" spc="-7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60">
                <a:solidFill>
                  <a:srgbClr val="494949"/>
                </a:solidFill>
                <a:latin typeface="Arial"/>
                <a:cs typeface="Arial"/>
              </a:rPr>
              <a:t>collaborate</a:t>
            </a:r>
            <a:r>
              <a:rPr dirty="0" sz="1100" spc="-2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75">
                <a:solidFill>
                  <a:srgbClr val="494949"/>
                </a:solidFill>
                <a:latin typeface="Arial"/>
                <a:cs typeface="Arial"/>
              </a:rPr>
              <a:t>and</a:t>
            </a:r>
            <a:r>
              <a:rPr dirty="0" sz="1100" spc="-6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100" spc="-80">
                <a:solidFill>
                  <a:srgbClr val="494949"/>
                </a:solidFill>
                <a:latin typeface="Arial"/>
                <a:cs typeface="Arial"/>
              </a:rPr>
              <a:t>mp</a:t>
            </a:r>
            <a:r>
              <a:rPr dirty="0" sz="1100" spc="-50">
                <a:solidFill>
                  <a:srgbClr val="494949"/>
                </a:solidFill>
                <a:latin typeface="Arial"/>
                <a:cs typeface="Arial"/>
              </a:rPr>
              <a:t>l</a:t>
            </a:r>
            <a:r>
              <a:rPr dirty="0" sz="1100" spc="-65">
                <a:solidFill>
                  <a:srgbClr val="494949"/>
                </a:solidFill>
                <a:latin typeface="Arial"/>
                <a:cs typeface="Arial"/>
              </a:rPr>
              <a:t>ement</a:t>
            </a:r>
            <a:r>
              <a:rPr dirty="0" sz="1100" spc="-9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15">
                <a:solidFill>
                  <a:srgbClr val="494949"/>
                </a:solidFill>
                <a:latin typeface="Arial"/>
                <a:cs typeface="Arial"/>
              </a:rPr>
              <a:t>the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65">
                <a:solidFill>
                  <a:srgbClr val="494949"/>
                </a:solidFill>
                <a:latin typeface="Arial"/>
                <a:cs typeface="Arial"/>
              </a:rPr>
              <a:t>Memorandum</a:t>
            </a:r>
            <a:r>
              <a:rPr dirty="0" sz="1100" spc="-12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494949"/>
                </a:solidFill>
                <a:latin typeface="Arial"/>
                <a:cs typeface="Arial"/>
              </a:rPr>
              <a:t>of</a:t>
            </a:r>
            <a:r>
              <a:rPr dirty="0" sz="1100" spc="-11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85">
                <a:solidFill>
                  <a:srgbClr val="494949"/>
                </a:solidFill>
                <a:latin typeface="Arial"/>
                <a:cs typeface="Arial"/>
              </a:rPr>
              <a:t>Agreement</a:t>
            </a:r>
            <a:r>
              <a:rPr dirty="0" sz="1100" spc="1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494949"/>
                </a:solidFill>
                <a:latin typeface="Arial"/>
                <a:cs typeface="Arial"/>
              </a:rPr>
              <a:t>devel</a:t>
            </a:r>
            <a:r>
              <a:rPr dirty="0" sz="1100" spc="-114">
                <a:solidFill>
                  <a:srgbClr val="494949"/>
                </a:solidFill>
                <a:latin typeface="Arial"/>
                <a:cs typeface="Arial"/>
              </a:rPr>
              <a:t>o</a:t>
            </a:r>
            <a:r>
              <a:rPr dirty="0" sz="1100" spc="-55">
                <a:solidFill>
                  <a:srgbClr val="494949"/>
                </a:solidFill>
                <a:latin typeface="Arial"/>
                <a:cs typeface="Arial"/>
              </a:rPr>
              <a:t>ped</a:t>
            </a:r>
            <a:r>
              <a:rPr dirty="0" sz="1100" spc="-12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60">
                <a:solidFill>
                  <a:srgbClr val="494949"/>
                </a:solidFill>
                <a:latin typeface="Arial"/>
                <a:cs typeface="Arial"/>
              </a:rPr>
              <a:t>between</a:t>
            </a:r>
            <a:r>
              <a:rPr dirty="0" sz="1100" spc="-9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494949"/>
                </a:solidFill>
                <a:latin typeface="Arial"/>
                <a:cs typeface="Arial"/>
              </a:rPr>
              <a:t>t</a:t>
            </a:r>
            <a:r>
              <a:rPr dirty="0" sz="1100" spc="-55">
                <a:solidFill>
                  <a:srgbClr val="494949"/>
                </a:solidFill>
                <a:latin typeface="Arial"/>
                <a:cs typeface="Arial"/>
              </a:rPr>
              <a:t>h</a:t>
            </a:r>
            <a:r>
              <a:rPr dirty="0" sz="1100" spc="-80">
                <a:solidFill>
                  <a:srgbClr val="494949"/>
                </a:solidFill>
                <a:latin typeface="Arial"/>
                <a:cs typeface="Arial"/>
              </a:rPr>
              <a:t>e</a:t>
            </a:r>
            <a:r>
              <a:rPr dirty="0" sz="1100" spc="-5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10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100" spc="-70">
                <a:solidFill>
                  <a:srgbClr val="494949"/>
                </a:solidFill>
                <a:latin typeface="Arial"/>
                <a:cs typeface="Arial"/>
              </a:rPr>
              <a:t>owa</a:t>
            </a:r>
            <a:r>
              <a:rPr dirty="0" sz="1100" spc="-3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494949"/>
                </a:solidFill>
                <a:latin typeface="Arial"/>
                <a:cs typeface="Arial"/>
              </a:rPr>
              <a:t>Departme</a:t>
            </a:r>
            <a:r>
              <a:rPr dirty="0" sz="1000" spc="-80">
                <a:solidFill>
                  <a:srgbClr val="494949"/>
                </a:solidFill>
                <a:latin typeface="Arial"/>
                <a:cs typeface="Arial"/>
              </a:rPr>
              <a:t>n</a:t>
            </a:r>
            <a:r>
              <a:rPr dirty="0" sz="1000" spc="105">
                <a:solidFill>
                  <a:srgbClr val="494949"/>
                </a:solidFill>
                <a:latin typeface="Arial"/>
                <a:cs typeface="Arial"/>
              </a:rPr>
              <a:t>t</a:t>
            </a:r>
            <a:r>
              <a:rPr dirty="0" sz="1000" spc="-9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15">
                <a:solidFill>
                  <a:srgbClr val="494949"/>
                </a:solidFill>
                <a:latin typeface="Arial"/>
                <a:cs typeface="Arial"/>
              </a:rPr>
              <a:t>of</a:t>
            </a:r>
            <a:r>
              <a:rPr dirty="0" sz="1000" spc="-5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Ed</a:t>
            </a:r>
            <a:r>
              <a:rPr dirty="0" sz="1000" spc="-140">
                <a:solidFill>
                  <a:srgbClr val="494949"/>
                </a:solidFill>
                <a:latin typeface="Arial"/>
                <a:cs typeface="Arial"/>
              </a:rPr>
              <a:t>u</a:t>
            </a:r>
            <a:r>
              <a:rPr dirty="0" sz="1000" spc="20">
                <a:solidFill>
                  <a:srgbClr val="494949"/>
                </a:solidFill>
                <a:latin typeface="Arial"/>
                <a:cs typeface="Arial"/>
              </a:rPr>
              <a:t>ca</a:t>
            </a:r>
            <a:r>
              <a:rPr dirty="0" sz="1000" spc="-270">
                <a:solidFill>
                  <a:srgbClr val="494949"/>
                </a:solidFill>
                <a:latin typeface="Arial"/>
                <a:cs typeface="Arial"/>
              </a:rPr>
              <a:t>t</a:t>
            </a:r>
            <a:r>
              <a:rPr dirty="0" sz="1000" spc="-254">
                <a:solidFill>
                  <a:srgbClr val="626262"/>
                </a:solidFill>
                <a:latin typeface="Arial"/>
                <a:cs typeface="Arial"/>
              </a:rPr>
              <a:t>i</a:t>
            </a:r>
            <a:r>
              <a:rPr dirty="0" sz="1000" spc="20">
                <a:solidFill>
                  <a:srgbClr val="494949"/>
                </a:solidFill>
                <a:latin typeface="Arial"/>
                <a:cs typeface="Arial"/>
              </a:rPr>
              <a:t>on</a:t>
            </a:r>
            <a:r>
              <a:rPr dirty="0" sz="1000" spc="-4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65">
                <a:solidFill>
                  <a:srgbClr val="494949"/>
                </a:solidFill>
                <a:latin typeface="Arial"/>
                <a:cs typeface="Arial"/>
              </a:rPr>
              <a:t>and</a:t>
            </a:r>
            <a:r>
              <a:rPr dirty="0" sz="1100" spc="-6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3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15">
                <a:solidFill>
                  <a:srgbClr val="494949"/>
                </a:solidFill>
                <a:latin typeface="Arial"/>
                <a:cs typeface="Arial"/>
              </a:rPr>
              <a:t>owa</a:t>
            </a:r>
            <a:r>
              <a:rPr dirty="0" sz="1000" spc="-7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494949"/>
                </a:solidFill>
                <a:latin typeface="Arial"/>
                <a:cs typeface="Arial"/>
              </a:rPr>
              <a:t>Vocat</a:t>
            </a:r>
            <a:r>
              <a:rPr dirty="0" sz="1000" spc="-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5">
                <a:solidFill>
                  <a:srgbClr val="494949"/>
                </a:solidFill>
                <a:latin typeface="Arial"/>
                <a:cs typeface="Arial"/>
              </a:rPr>
              <a:t>onal</a:t>
            </a:r>
            <a:r>
              <a:rPr dirty="0" sz="1000" spc="-6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Rehabil</a:t>
            </a:r>
            <a:r>
              <a:rPr dirty="0" sz="1000" spc="-9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40">
                <a:solidFill>
                  <a:srgbClr val="494949"/>
                </a:solidFill>
                <a:latin typeface="Arial"/>
                <a:cs typeface="Arial"/>
              </a:rPr>
              <a:t>tat</a:t>
            </a:r>
            <a:r>
              <a:rPr dirty="0" sz="1000" spc="-4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60">
                <a:solidFill>
                  <a:srgbClr val="494949"/>
                </a:solidFill>
                <a:latin typeface="Arial"/>
                <a:cs typeface="Arial"/>
              </a:rPr>
              <a:t>on</a:t>
            </a:r>
            <a:r>
              <a:rPr dirty="0" sz="1000" spc="-15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35">
                <a:solidFill>
                  <a:srgbClr val="494949"/>
                </a:solidFill>
                <a:latin typeface="Arial"/>
                <a:cs typeface="Arial"/>
              </a:rPr>
              <a:t>Servi</a:t>
            </a:r>
            <a:r>
              <a:rPr dirty="0" sz="1000" spc="-55">
                <a:solidFill>
                  <a:srgbClr val="494949"/>
                </a:solidFill>
                <a:latin typeface="Arial"/>
                <a:cs typeface="Arial"/>
              </a:rPr>
              <a:t>ces</a:t>
            </a:r>
            <a:r>
              <a:rPr dirty="0" sz="1000" spc="-7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20">
                <a:solidFill>
                  <a:srgbClr val="494949"/>
                </a:solidFill>
                <a:latin typeface="Arial"/>
                <a:cs typeface="Arial"/>
              </a:rPr>
              <a:t>{</a:t>
            </a:r>
            <a:r>
              <a:rPr dirty="0" sz="1000" spc="-10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105">
                <a:solidFill>
                  <a:srgbClr val="494949"/>
                </a:solidFill>
                <a:latin typeface="Arial"/>
                <a:cs typeface="Arial"/>
              </a:rPr>
              <a:t>VRS</a:t>
            </a:r>
            <a:r>
              <a:rPr dirty="0" sz="1000" spc="-50">
                <a:solidFill>
                  <a:srgbClr val="494949"/>
                </a:solidFill>
                <a:latin typeface="Arial"/>
                <a:cs typeface="Arial"/>
              </a:rPr>
              <a:t>)</a:t>
            </a:r>
            <a:r>
              <a:rPr dirty="0" sz="1000" spc="-45">
                <a:solidFill>
                  <a:srgbClr val="494949"/>
                </a:solidFill>
                <a:latin typeface="Arial"/>
                <a:cs typeface="Arial"/>
              </a:rPr>
              <a:t>;</a:t>
            </a:r>
            <a:r>
              <a:rPr dirty="0" sz="1000" spc="-3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60">
                <a:solidFill>
                  <a:srgbClr val="494949"/>
                </a:solidFill>
                <a:latin typeface="Arial"/>
                <a:cs typeface="Arial"/>
              </a:rPr>
              <a:t>as</a:t>
            </a:r>
            <a:r>
              <a:rPr dirty="0" sz="1000" spc="-114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45">
                <a:solidFill>
                  <a:srgbClr val="494949"/>
                </a:solidFill>
                <a:latin typeface="Arial"/>
                <a:cs typeface="Arial"/>
              </a:rPr>
              <a:t>well</a:t>
            </a:r>
            <a:r>
              <a:rPr dirty="0" sz="1100" spc="-10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40">
                <a:solidFill>
                  <a:srgbClr val="494949"/>
                </a:solidFill>
                <a:latin typeface="Arial"/>
                <a:cs typeface="Arial"/>
              </a:rPr>
              <a:t>as</a:t>
            </a:r>
            <a:r>
              <a:rPr dirty="0" sz="1000" spc="-5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94949"/>
                </a:solidFill>
                <a:latin typeface="Arial"/>
                <a:cs typeface="Arial"/>
              </a:rPr>
              <a:t>our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494949"/>
                </a:solidFill>
                <a:latin typeface="Arial"/>
                <a:cs typeface="Arial"/>
              </a:rPr>
              <a:t>respect</a:t>
            </a:r>
            <a:r>
              <a:rPr dirty="0" sz="1000" spc="-8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35">
                <a:solidFill>
                  <a:srgbClr val="494949"/>
                </a:solidFill>
                <a:latin typeface="Arial"/>
                <a:cs typeface="Arial"/>
              </a:rPr>
              <a:t>ve</a:t>
            </a:r>
            <a:r>
              <a:rPr dirty="0" sz="1000" spc="5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40">
                <a:solidFill>
                  <a:srgbClr val="494949"/>
                </a:solidFill>
                <a:latin typeface="Arial"/>
                <a:cs typeface="Arial"/>
              </a:rPr>
              <a:t>respons</a:t>
            </a:r>
            <a:r>
              <a:rPr dirty="0" sz="100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35">
                <a:solidFill>
                  <a:srgbClr val="494949"/>
                </a:solidFill>
                <a:latin typeface="Arial"/>
                <a:cs typeface="Arial"/>
              </a:rPr>
              <a:t>bilit</a:t>
            </a:r>
            <a:r>
              <a:rPr dirty="0" sz="1000" spc="-10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es</a:t>
            </a:r>
            <a:r>
              <a:rPr dirty="0" sz="1000" spc="-8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40">
                <a:solidFill>
                  <a:srgbClr val="494949"/>
                </a:solidFill>
                <a:latin typeface="Arial"/>
                <a:cs typeface="Arial"/>
              </a:rPr>
              <a:t>as</a:t>
            </a:r>
            <a:r>
              <a:rPr dirty="0" sz="1000" spc="-12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20">
                <a:solidFill>
                  <a:srgbClr val="494949"/>
                </a:solidFill>
                <a:latin typeface="Arial"/>
                <a:cs typeface="Arial"/>
              </a:rPr>
              <a:t>d</a:t>
            </a:r>
            <a:r>
              <a:rPr dirty="0" sz="1000" spc="-2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15">
                <a:solidFill>
                  <a:srgbClr val="494949"/>
                </a:solidFill>
                <a:latin typeface="Arial"/>
                <a:cs typeface="Arial"/>
              </a:rPr>
              <a:t>ctated</a:t>
            </a:r>
            <a:r>
              <a:rPr dirty="0" sz="1000" spc="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100" spc="-95">
                <a:solidFill>
                  <a:srgbClr val="494949"/>
                </a:solidFill>
                <a:latin typeface="Times New Roman"/>
                <a:cs typeface="Times New Roman"/>
              </a:rPr>
              <a:t>by</a:t>
            </a:r>
            <a:r>
              <a:rPr dirty="0" sz="1100" spc="-45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z="1000" spc="15">
                <a:solidFill>
                  <a:srgbClr val="494949"/>
                </a:solidFill>
                <a:latin typeface="Arial"/>
                <a:cs typeface="Arial"/>
              </a:rPr>
              <a:t>the</a:t>
            </a:r>
            <a:r>
              <a:rPr dirty="0" sz="1000" spc="-6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494949"/>
                </a:solidFill>
                <a:latin typeface="Arial"/>
                <a:cs typeface="Arial"/>
              </a:rPr>
              <a:t>Workforce</a:t>
            </a:r>
            <a:r>
              <a:rPr dirty="0" sz="1000" spc="3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10">
                <a:solidFill>
                  <a:srgbClr val="494949"/>
                </a:solidFill>
                <a:latin typeface="Arial"/>
                <a:cs typeface="Arial"/>
              </a:rPr>
              <a:t>nnovat</a:t>
            </a:r>
            <a:r>
              <a:rPr dirty="0" sz="1000" spc="-9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100">
                <a:solidFill>
                  <a:srgbClr val="494949"/>
                </a:solidFill>
                <a:latin typeface="Arial"/>
                <a:cs typeface="Arial"/>
              </a:rPr>
              <a:t>on</a:t>
            </a:r>
            <a:r>
              <a:rPr dirty="0" sz="1000" spc="5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494949"/>
                </a:solidFill>
                <a:latin typeface="Arial"/>
                <a:cs typeface="Arial"/>
              </a:rPr>
              <a:t>and</a:t>
            </a:r>
            <a:r>
              <a:rPr dirty="0" sz="1000" spc="-7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-40">
                <a:solidFill>
                  <a:srgbClr val="494949"/>
                </a:solidFill>
                <a:latin typeface="Arial"/>
                <a:cs typeface="Arial"/>
              </a:rPr>
              <a:t>O</a:t>
            </a:r>
            <a:r>
              <a:rPr dirty="0" sz="1000" spc="-95">
                <a:solidFill>
                  <a:srgbClr val="494949"/>
                </a:solidFill>
                <a:latin typeface="Arial"/>
                <a:cs typeface="Arial"/>
              </a:rPr>
              <a:t>p</a:t>
            </a:r>
            <a:r>
              <a:rPr dirty="0" sz="1000" spc="60">
                <a:solidFill>
                  <a:srgbClr val="494949"/>
                </a:solidFill>
                <a:latin typeface="Arial"/>
                <a:cs typeface="Arial"/>
              </a:rPr>
              <a:t>p</a:t>
            </a:r>
            <a:r>
              <a:rPr dirty="0" sz="1000" spc="-35">
                <a:solidFill>
                  <a:srgbClr val="494949"/>
                </a:solidFill>
                <a:latin typeface="Arial"/>
                <a:cs typeface="Arial"/>
              </a:rPr>
              <a:t>o</a:t>
            </a:r>
            <a:r>
              <a:rPr dirty="0" sz="1000" spc="25">
                <a:solidFill>
                  <a:srgbClr val="494949"/>
                </a:solidFill>
                <a:latin typeface="Arial"/>
                <a:cs typeface="Arial"/>
              </a:rPr>
              <a:t>rtu</a:t>
            </a:r>
            <a:r>
              <a:rPr dirty="0" sz="1000" spc="-280">
                <a:solidFill>
                  <a:srgbClr val="494949"/>
                </a:solidFill>
                <a:latin typeface="Arial"/>
                <a:cs typeface="Arial"/>
              </a:rPr>
              <a:t>n</a:t>
            </a:r>
            <a:r>
              <a:rPr dirty="0" sz="1000" spc="-254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95">
                <a:solidFill>
                  <a:srgbClr val="494949"/>
                </a:solidFill>
                <a:latin typeface="Arial"/>
                <a:cs typeface="Arial"/>
              </a:rPr>
              <a:t>t</a:t>
            </a:r>
            <a:r>
              <a:rPr dirty="0" sz="100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es</a:t>
            </a:r>
            <a:r>
              <a:rPr dirty="0" sz="1000" spc="-114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494949"/>
                </a:solidFill>
                <a:latin typeface="Arial"/>
                <a:cs typeface="Arial"/>
              </a:rPr>
              <a:t>Act</a:t>
            </a:r>
            <a:r>
              <a:rPr dirty="0" sz="950" spc="35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dirty="0" sz="1000" spc="5">
                <a:solidFill>
                  <a:srgbClr val="494949"/>
                </a:solidFill>
                <a:latin typeface="Arial"/>
                <a:cs typeface="Arial"/>
              </a:rPr>
              <a:t>(</a:t>
            </a:r>
            <a:r>
              <a:rPr dirty="0" sz="1000" spc="5">
                <a:solidFill>
                  <a:srgbClr val="494949"/>
                </a:solidFill>
                <a:latin typeface="Arial"/>
                <a:cs typeface="Arial"/>
              </a:rPr>
              <a:t>W</a:t>
            </a:r>
            <a:r>
              <a:rPr dirty="0" sz="1000" spc="-8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45">
                <a:solidFill>
                  <a:srgbClr val="494949"/>
                </a:solidFill>
                <a:latin typeface="Arial"/>
                <a:cs typeface="Arial"/>
              </a:rPr>
              <a:t>OA</a:t>
            </a:r>
            <a:r>
              <a:rPr dirty="0" sz="1000" spc="5">
                <a:solidFill>
                  <a:srgbClr val="494949"/>
                </a:solidFill>
                <a:latin typeface="Arial"/>
                <a:cs typeface="Arial"/>
              </a:rPr>
              <a:t>)</a:t>
            </a:r>
            <a:r>
              <a:rPr dirty="0" sz="1000" spc="210">
                <a:solidFill>
                  <a:srgbClr val="626262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8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000" spc="-40">
                <a:solidFill>
                  <a:srgbClr val="494949"/>
                </a:solidFill>
                <a:latin typeface="Arial"/>
                <a:cs typeface="Arial"/>
              </a:rPr>
              <a:t>Respons</a:t>
            </a:r>
            <a:r>
              <a:rPr dirty="0" sz="1000" spc="-4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60">
                <a:solidFill>
                  <a:srgbClr val="494949"/>
                </a:solidFill>
                <a:latin typeface="Arial"/>
                <a:cs typeface="Arial"/>
              </a:rPr>
              <a:t>bil</a:t>
            </a:r>
            <a:r>
              <a:rPr dirty="0" sz="1000" spc="-130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114">
                <a:solidFill>
                  <a:srgbClr val="494949"/>
                </a:solidFill>
                <a:latin typeface="Arial"/>
                <a:cs typeface="Arial"/>
              </a:rPr>
              <a:t>t</a:t>
            </a:r>
            <a:r>
              <a:rPr dirty="0" sz="1000" spc="15">
                <a:solidFill>
                  <a:srgbClr val="494949"/>
                </a:solidFill>
                <a:latin typeface="Arial"/>
                <a:cs typeface="Arial"/>
              </a:rPr>
              <a:t>i</a:t>
            </a:r>
            <a:r>
              <a:rPr dirty="0" sz="1000" spc="-25">
                <a:solidFill>
                  <a:srgbClr val="494949"/>
                </a:solidFill>
                <a:latin typeface="Arial"/>
                <a:cs typeface="Arial"/>
              </a:rPr>
              <a:t>es: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30094" y="2617134"/>
          <a:ext cx="5714365" cy="3916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7856"/>
                <a:gridCol w="2849199"/>
              </a:tblGrid>
              <a:tr h="169357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Respo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bil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606060"/>
                      </a:solidFill>
                      <a:prstDash val="solid"/>
                    </a:lnL>
                    <a:lnR w="9073">
                      <a:solidFill>
                        <a:srgbClr val="5B5B5B"/>
                      </a:solidFill>
                      <a:prstDash val="solid"/>
                    </a:lnR>
                    <a:lnT w="4536">
                      <a:solidFill>
                        <a:srgbClr val="606060"/>
                      </a:solidFill>
                      <a:prstDash val="solid"/>
                    </a:lnT>
                    <a:lnB w="9073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1000" spc="-8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Respons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dirty="0" sz="1000" spc="-1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-6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5B5B5B"/>
                      </a:solidFill>
                      <a:prstDash val="solid"/>
                    </a:lnL>
                    <a:lnR w="22685">
                      <a:solidFill>
                        <a:srgbClr val="545454"/>
                      </a:solidFill>
                      <a:prstDash val="solid"/>
                    </a:lnR>
                    <a:lnT w="4536">
                      <a:solidFill>
                        <a:srgbClr val="606060"/>
                      </a:solidFill>
                      <a:prstDash val="solid"/>
                    </a:lnT>
                    <a:lnB w="9073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810660">
                <a:tc>
                  <a:txBody>
                    <a:bodyPr/>
                    <a:lstStyle/>
                    <a:p>
                      <a:pPr marL="64769" marR="239395" indent="9525">
                        <a:lnSpc>
                          <a:spcPct val="1052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records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mentat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1000" spc="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1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1000" spc="-1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open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record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served</a:t>
                      </a:r>
                      <a:r>
                        <a:rPr dirty="0" sz="1000" spc="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1000" spc="-9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sability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(i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5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229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 spc="-10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504)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606060"/>
                      </a:solidFill>
                      <a:prstDash val="solid"/>
                    </a:lnL>
                    <a:lnR w="9073">
                      <a:solidFill>
                        <a:srgbClr val="5B5B5B"/>
                      </a:solidFill>
                      <a:prstDash val="solid"/>
                    </a:lnR>
                    <a:lnT w="9073">
                      <a:solidFill>
                        <a:srgbClr val="646464"/>
                      </a:solidFill>
                      <a:prstDash val="solid"/>
                    </a:lnT>
                    <a:lnB w="13610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2870" indent="4445">
                        <a:lnSpc>
                          <a:spcPct val="1052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Follow-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either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obta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records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docum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1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tat</a:t>
                      </a:r>
                      <a:r>
                        <a:rPr dirty="0" sz="1000" spc="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referred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1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288290">
                        <a:lnSpc>
                          <a:spcPct val="103699"/>
                        </a:lnSpc>
                        <a:spcBef>
                          <a:spcPts val="35"/>
                        </a:spcBef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vered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pre-e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oyment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1000" spc="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sability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i.e</a:t>
                      </a:r>
                      <a:r>
                        <a:rPr dirty="0" sz="1000" spc="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4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504)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5B5B5B"/>
                      </a:solidFill>
                      <a:prstDash val="solid"/>
                    </a:lnL>
                    <a:lnR w="4536">
                      <a:solidFill>
                        <a:srgbClr val="545454"/>
                      </a:solidFill>
                      <a:prstDash val="solid"/>
                    </a:lnR>
                    <a:lnT w="9073">
                      <a:solidFill>
                        <a:srgbClr val="646464"/>
                      </a:solidFill>
                      <a:prstDash val="solid"/>
                    </a:lnT>
                    <a:lnB w="13610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1781646">
                <a:tc>
                  <a:txBody>
                    <a:bodyPr/>
                    <a:lstStyle/>
                    <a:p>
                      <a:pPr marL="74295" marR="226060" indent="8890">
                        <a:lnSpc>
                          <a:spcPct val="1067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most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if</a:t>
                      </a:r>
                      <a:r>
                        <a:rPr dirty="0" sz="1000" spc="-1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cant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sab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om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cal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referred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commu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25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rehabilitatio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programs</a:t>
                      </a:r>
                      <a:r>
                        <a:rPr dirty="0" sz="1000" spc="-1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 spc="-1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dirty="0" sz="1000" spc="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2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mentat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1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 marR="13970">
                        <a:lnSpc>
                          <a:spcPts val="12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assessmen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114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experience</a:t>
                      </a:r>
                      <a:r>
                        <a:rPr dirty="0" sz="1000" spc="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community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ences,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ated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pre-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 marR="105410">
                        <a:lnSpc>
                          <a:spcPts val="124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empl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oyment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transit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once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comp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eted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req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ired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under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00" spc="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7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LEAs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7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3820" indent="-95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ecords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 marR="190500" indent="88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000" spc="-2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name</a:t>
                      </a:r>
                      <a:r>
                        <a:rPr dirty="0" sz="1000" spc="-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wr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tten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docume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tat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606060"/>
                      </a:solidFill>
                      <a:prstDash val="solid"/>
                    </a:lnL>
                    <a:lnR w="9073">
                      <a:solidFill>
                        <a:srgbClr val="5B5B5B"/>
                      </a:solidFill>
                      <a:prstDash val="solid"/>
                    </a:lnR>
                    <a:lnT w="13610">
                      <a:solidFill>
                        <a:srgbClr val="606060"/>
                      </a:solidFill>
                      <a:prstDash val="solid"/>
                    </a:lnT>
                    <a:lnB w="9073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marR="65405" indent="13970">
                        <a:lnSpc>
                          <a:spcPct val="1058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Compile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9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documentat</a:t>
                      </a:r>
                      <a:r>
                        <a:rPr dirty="0" sz="1000" spc="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00" spc="-1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/or</a:t>
                      </a:r>
                      <a:r>
                        <a:rPr dirty="0" sz="1000" spc="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parent/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 spc="-180">
                          <a:solidFill>
                            <a:srgbClr val="979797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guard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when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student/pare</a:t>
                      </a:r>
                      <a:r>
                        <a:rPr dirty="0" sz="1000" spc="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t/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egal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guard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request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-1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rsue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bm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2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00" spc="-1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wa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oymen</a:t>
                      </a:r>
                      <a:r>
                        <a:rPr dirty="0" sz="1000" spc="10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9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LEAs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record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000" spc="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referred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10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000" spc="-254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wr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tten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docu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tat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 spc="-1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-1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stead</a:t>
                      </a:r>
                      <a:r>
                        <a:rPr dirty="0" sz="1000" spc="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staff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person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 spc="1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doc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tation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record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follow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OA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requ</a:t>
                      </a:r>
                      <a:r>
                        <a:rPr dirty="0" sz="1000" spc="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rements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5B5B5B"/>
                      </a:solidFill>
                      <a:prstDash val="solid"/>
                    </a:lnL>
                    <a:lnR w="4536">
                      <a:solidFill>
                        <a:srgbClr val="545454"/>
                      </a:solidFill>
                      <a:prstDash val="solid"/>
                    </a:lnR>
                    <a:lnT w="13610">
                      <a:solidFill>
                        <a:srgbClr val="606060"/>
                      </a:solidFill>
                      <a:prstDash val="solid"/>
                    </a:lnT>
                    <a:lnB w="9073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812918">
                <a:tc>
                  <a:txBody>
                    <a:bodyPr/>
                    <a:lstStyle/>
                    <a:p>
                      <a:pPr marL="74295" marR="479425" indent="8890">
                        <a:lnSpc>
                          <a:spcPct val="1052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Refer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1000" spc="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stance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spc="4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eeds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6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coor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 spc="-3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nat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par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606060"/>
                      </a:solidFill>
                      <a:prstDash val="solid"/>
                    </a:lnL>
                    <a:lnR w="9073">
                      <a:solidFill>
                        <a:srgbClr val="5B5B5B"/>
                      </a:solidFill>
                      <a:prstDash val="solid"/>
                    </a:lnR>
                    <a:lnT w="9073">
                      <a:solidFill>
                        <a:srgbClr val="646464"/>
                      </a:solidFill>
                      <a:prstDash val="solid"/>
                    </a:lnT>
                    <a:lnB w="9073">
                      <a:solidFill>
                        <a:srgbClr val="6767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92405" indent="4445">
                        <a:lnSpc>
                          <a:spcPct val="1059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Fol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000" spc="1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referra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1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hool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progress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1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fo</a:t>
                      </a:r>
                      <a:r>
                        <a:rPr dirty="0" sz="1000" spc="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000" spc="-4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nclu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00" spc="-254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EP,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etc.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6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eet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ngs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uested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n-pers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9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via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techno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og</a:t>
                      </a:r>
                      <a:r>
                        <a:rPr dirty="0" sz="1000" spc="-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5B5B5B"/>
                      </a:solidFill>
                      <a:prstDash val="solid"/>
                    </a:lnL>
                    <a:lnR w="4536">
                      <a:solidFill>
                        <a:srgbClr val="545454"/>
                      </a:solidFill>
                      <a:prstDash val="solid"/>
                    </a:lnR>
                    <a:lnT w="9073">
                      <a:solidFill>
                        <a:srgbClr val="646464"/>
                      </a:solidFill>
                      <a:prstDash val="solid"/>
                    </a:lnT>
                    <a:lnB w="9073">
                      <a:solidFill>
                        <a:srgbClr val="676767"/>
                      </a:solidFill>
                      <a:prstDash val="solid"/>
                    </a:lnB>
                  </a:tcPr>
                </a:tc>
              </a:tr>
              <a:tr h="336457">
                <a:tc>
                  <a:txBody>
                    <a:bodyPr/>
                    <a:lstStyle/>
                    <a:p>
                      <a:pPr marL="74295" marR="188595" indent="8890">
                        <a:lnSpc>
                          <a:spcPct val="1067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11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11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00" spc="-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1000" spc="-8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coor</a:t>
                      </a:r>
                      <a:r>
                        <a:rPr dirty="0" sz="1000" spc="-3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00" spc="-67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1000" spc="-1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serve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4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dirty="0" sz="1000" spc="-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00" spc="-105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606060"/>
                      </a:solidFill>
                      <a:prstDash val="solid"/>
                    </a:lnL>
                    <a:lnR w="9073">
                      <a:solidFill>
                        <a:srgbClr val="5B5B5B"/>
                      </a:solidFill>
                      <a:prstDash val="solid"/>
                    </a:lnR>
                    <a:lnT w="9073">
                      <a:solidFill>
                        <a:srgbClr val="67676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7945" marR="190500" indent="8890">
                        <a:lnSpc>
                          <a:spcPct val="106700"/>
                        </a:lnSpc>
                      </a:pP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1000" spc="-2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4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10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1000" spc="-8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00" spc="-5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1000" spc="-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1000" spc="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1000" spc="-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4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serve</a:t>
                      </a:r>
                      <a:r>
                        <a:rPr dirty="0" sz="1000" spc="-5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9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1000" spc="-9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dent</a:t>
                      </a:r>
                      <a:r>
                        <a:rPr dirty="0" sz="1000" spc="-7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2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 spc="-16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trans</a:t>
                      </a:r>
                      <a:r>
                        <a:rPr dirty="0" sz="1000" spc="-3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000" spc="-6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000" spc="-15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000">
                          <a:solidFill>
                            <a:srgbClr val="494949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73">
                      <a:solidFill>
                        <a:srgbClr val="5B5B5B"/>
                      </a:solidFill>
                      <a:prstDash val="solid"/>
                    </a:lnL>
                    <a:lnR w="4536">
                      <a:solidFill>
                        <a:srgbClr val="545454"/>
                      </a:solidFill>
                      <a:prstDash val="solid"/>
                    </a:lnR>
                    <a:lnT w="9073">
                      <a:solidFill>
                        <a:srgbClr val="676767"/>
                      </a:solidFill>
                      <a:prstDash val="solid"/>
                    </a:lnT>
                    <a:lnB w="4536">
                      <a:solidFill>
                        <a:srgbClr val="5B5B5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47382" y="834474"/>
            <a:ext cx="4806315" cy="314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solidFill>
                  <a:srgbClr val="484646"/>
                </a:solidFill>
                <a:latin typeface="Times New Roman"/>
                <a:cs typeface="Times New Roman"/>
              </a:rPr>
              <a:t>Service</a:t>
            </a:r>
            <a:r>
              <a:rPr dirty="0" sz="1000" spc="25">
                <a:solidFill>
                  <a:srgbClr val="484646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84646"/>
                </a:solidFill>
                <a:latin typeface="Times New Roman"/>
                <a:cs typeface="Times New Roman"/>
              </a:rPr>
              <a:t>Deliver</a:t>
            </a:r>
            <a:r>
              <a:rPr dirty="0" sz="1000" spc="80">
                <a:solidFill>
                  <a:srgbClr val="484646"/>
                </a:solidFill>
                <a:latin typeface="Times New Roman"/>
                <a:cs typeface="Times New Roman"/>
              </a:rPr>
              <a:t>y</a:t>
            </a:r>
            <a:r>
              <a:rPr dirty="0" sz="1000" spc="254">
                <a:solidFill>
                  <a:srgbClr val="60606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140"/>
              </a:spcBef>
            </a:pPr>
            <a:r>
              <a:rPr dirty="0" sz="950">
                <a:solidFill>
                  <a:srgbClr val="484646"/>
                </a:solidFill>
                <a:latin typeface="Arial"/>
                <a:cs typeface="Arial"/>
              </a:rPr>
              <a:t>Be</a:t>
            </a:r>
            <a:r>
              <a:rPr dirty="0" sz="950" spc="-45">
                <a:solidFill>
                  <a:srgbClr val="484646"/>
                </a:solidFill>
                <a:latin typeface="Arial"/>
                <a:cs typeface="Arial"/>
              </a:rPr>
              <a:t>l</a:t>
            </a:r>
            <a:r>
              <a:rPr dirty="0" sz="950" spc="35">
                <a:solidFill>
                  <a:srgbClr val="484646"/>
                </a:solidFill>
                <a:latin typeface="Arial"/>
                <a:cs typeface="Arial"/>
              </a:rPr>
              <a:t>ow</a:t>
            </a:r>
            <a:r>
              <a:rPr dirty="0" sz="950" spc="-7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484646"/>
                </a:solidFill>
                <a:latin typeface="Arial"/>
                <a:cs typeface="Arial"/>
              </a:rPr>
              <a:t>detai</a:t>
            </a:r>
            <a:r>
              <a:rPr dirty="0" sz="950" spc="-20">
                <a:solidFill>
                  <a:srgbClr val="484646"/>
                </a:solidFill>
                <a:latin typeface="Arial"/>
                <a:cs typeface="Arial"/>
              </a:rPr>
              <a:t>l</a:t>
            </a:r>
            <a:r>
              <a:rPr dirty="0" sz="950" spc="5">
                <a:solidFill>
                  <a:srgbClr val="484646"/>
                </a:solidFill>
                <a:latin typeface="Arial"/>
                <a:cs typeface="Arial"/>
              </a:rPr>
              <a:t>s</a:t>
            </a:r>
            <a:r>
              <a:rPr dirty="0" sz="950" spc="-114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25">
                <a:solidFill>
                  <a:srgbClr val="484646"/>
                </a:solidFill>
                <a:latin typeface="Arial"/>
                <a:cs typeface="Arial"/>
              </a:rPr>
              <a:t>the</a:t>
            </a:r>
            <a:r>
              <a:rPr dirty="0" sz="950" spc="-5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484646"/>
                </a:solidFill>
                <a:latin typeface="Arial"/>
                <a:cs typeface="Arial"/>
              </a:rPr>
              <a:t>a</a:t>
            </a:r>
            <a:r>
              <a:rPr dirty="0" sz="950" spc="-40">
                <a:solidFill>
                  <a:srgbClr val="484646"/>
                </a:solidFill>
                <a:latin typeface="Arial"/>
                <a:cs typeface="Arial"/>
              </a:rPr>
              <a:t>g</a:t>
            </a:r>
            <a:r>
              <a:rPr dirty="0" sz="950" spc="25">
                <a:solidFill>
                  <a:srgbClr val="484646"/>
                </a:solidFill>
                <a:latin typeface="Arial"/>
                <a:cs typeface="Arial"/>
              </a:rPr>
              <a:t>reed</a:t>
            </a:r>
            <a:r>
              <a:rPr dirty="0" sz="950" spc="-9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-40">
                <a:solidFill>
                  <a:srgbClr val="484646"/>
                </a:solidFill>
                <a:latin typeface="Arial"/>
                <a:cs typeface="Arial"/>
              </a:rPr>
              <a:t>u</a:t>
            </a:r>
            <a:r>
              <a:rPr dirty="0" sz="950" spc="60">
                <a:solidFill>
                  <a:srgbClr val="484646"/>
                </a:solidFill>
                <a:latin typeface="Arial"/>
                <a:cs typeface="Arial"/>
              </a:rPr>
              <a:t>pon</a:t>
            </a:r>
            <a:r>
              <a:rPr dirty="0" sz="950" spc="-95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484646"/>
                </a:solidFill>
                <a:latin typeface="Arial"/>
                <a:cs typeface="Arial"/>
              </a:rPr>
              <a:t>de</a:t>
            </a:r>
            <a:r>
              <a:rPr dirty="0" sz="950" spc="-5">
                <a:solidFill>
                  <a:srgbClr val="484646"/>
                </a:solidFill>
                <a:latin typeface="Arial"/>
                <a:cs typeface="Arial"/>
              </a:rPr>
              <a:t>l</a:t>
            </a:r>
            <a:r>
              <a:rPr dirty="0" sz="950" spc="30">
                <a:solidFill>
                  <a:srgbClr val="484646"/>
                </a:solidFill>
                <a:latin typeface="Arial"/>
                <a:cs typeface="Arial"/>
              </a:rPr>
              <a:t>ivery</a:t>
            </a:r>
            <a:r>
              <a:rPr dirty="0" sz="950" spc="-10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484646"/>
                </a:solidFill>
                <a:latin typeface="Arial"/>
                <a:cs typeface="Arial"/>
              </a:rPr>
              <a:t>of</a:t>
            </a:r>
            <a:r>
              <a:rPr dirty="0" sz="950" spc="-35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-30">
                <a:solidFill>
                  <a:srgbClr val="484646"/>
                </a:solidFill>
                <a:latin typeface="Arial"/>
                <a:cs typeface="Arial"/>
              </a:rPr>
              <a:t>Pre-Emp</a:t>
            </a:r>
            <a:r>
              <a:rPr dirty="0" sz="950" spc="0">
                <a:solidFill>
                  <a:srgbClr val="484646"/>
                </a:solidFill>
                <a:latin typeface="Arial"/>
                <a:cs typeface="Arial"/>
              </a:rPr>
              <a:t>l</a:t>
            </a:r>
            <a:r>
              <a:rPr dirty="0" sz="950" spc="15">
                <a:solidFill>
                  <a:srgbClr val="484646"/>
                </a:solidFill>
                <a:latin typeface="Arial"/>
                <a:cs typeface="Arial"/>
              </a:rPr>
              <a:t>oyment</a:t>
            </a:r>
            <a:r>
              <a:rPr dirty="0" sz="950" spc="-4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484646"/>
                </a:solidFill>
                <a:latin typeface="Arial"/>
                <a:cs typeface="Arial"/>
              </a:rPr>
              <a:t>Trans</a:t>
            </a:r>
            <a:r>
              <a:rPr dirty="0" sz="950" spc="-50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105">
                <a:solidFill>
                  <a:srgbClr val="484646"/>
                </a:solidFill>
                <a:latin typeface="Arial"/>
                <a:cs typeface="Arial"/>
              </a:rPr>
              <a:t>t</a:t>
            </a:r>
            <a:r>
              <a:rPr dirty="0" sz="950" spc="10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25">
                <a:solidFill>
                  <a:srgbClr val="484646"/>
                </a:solidFill>
                <a:latin typeface="Arial"/>
                <a:cs typeface="Arial"/>
              </a:rPr>
              <a:t>on</a:t>
            </a:r>
            <a:r>
              <a:rPr dirty="0" sz="950" spc="-7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-15">
                <a:solidFill>
                  <a:srgbClr val="484646"/>
                </a:solidFill>
                <a:latin typeface="Arial"/>
                <a:cs typeface="Arial"/>
              </a:rPr>
              <a:t>Serv</a:t>
            </a:r>
            <a:r>
              <a:rPr dirty="0" sz="950" spc="-45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-45">
                <a:solidFill>
                  <a:srgbClr val="484646"/>
                </a:solidFill>
                <a:latin typeface="Arial"/>
                <a:cs typeface="Arial"/>
              </a:rPr>
              <a:t>ces</a:t>
            </a:r>
            <a:r>
              <a:rPr dirty="0" sz="950" spc="-2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484646"/>
                </a:solidFill>
                <a:latin typeface="Arial"/>
                <a:cs typeface="Arial"/>
              </a:rPr>
              <a:t>(</a:t>
            </a:r>
            <a:r>
              <a:rPr dirty="0" sz="950" spc="-35">
                <a:solidFill>
                  <a:srgbClr val="484646"/>
                </a:solidFill>
                <a:latin typeface="Arial"/>
                <a:cs typeface="Arial"/>
              </a:rPr>
              <a:t>Pr</a:t>
            </a:r>
            <a:r>
              <a:rPr dirty="0" sz="950" spc="-30">
                <a:solidFill>
                  <a:srgbClr val="484646"/>
                </a:solidFill>
                <a:latin typeface="Arial"/>
                <a:cs typeface="Arial"/>
              </a:rPr>
              <a:t>e</a:t>
            </a:r>
            <a:r>
              <a:rPr dirty="0" sz="950" spc="30">
                <a:solidFill>
                  <a:srgbClr val="606060"/>
                </a:solidFill>
                <a:latin typeface="Arial"/>
                <a:cs typeface="Arial"/>
              </a:rPr>
              <a:t>-</a:t>
            </a:r>
            <a:r>
              <a:rPr dirty="0" sz="950" spc="-90">
                <a:solidFill>
                  <a:srgbClr val="484646"/>
                </a:solidFill>
                <a:latin typeface="Arial"/>
                <a:cs typeface="Arial"/>
              </a:rPr>
              <a:t>ETS</a:t>
            </a:r>
            <a:r>
              <a:rPr dirty="0" sz="950" spc="-45">
                <a:solidFill>
                  <a:srgbClr val="484646"/>
                </a:solidFill>
                <a:latin typeface="Arial"/>
                <a:cs typeface="Arial"/>
              </a:rPr>
              <a:t>)</a:t>
            </a:r>
            <a:r>
              <a:rPr dirty="0" sz="950" spc="-40">
                <a:solidFill>
                  <a:srgbClr val="484646"/>
                </a:solidFill>
                <a:latin typeface="Arial"/>
                <a:cs typeface="Arial"/>
              </a:rPr>
              <a:t>: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74765" y="1146729"/>
          <a:ext cx="8332470" cy="6064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2754"/>
                <a:gridCol w="1995963"/>
                <a:gridCol w="1962285"/>
                <a:gridCol w="1917382"/>
              </a:tblGrid>
              <a:tr h="16414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Pre-Employment</a:t>
                      </a:r>
                      <a:r>
                        <a:rPr dirty="0" sz="1000" spc="7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Transition</a:t>
                      </a:r>
                      <a:r>
                        <a:rPr dirty="0" sz="1000" spc="6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Services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13471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000" spc="6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LEA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B5B5B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13471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000" spc="9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IVRS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8980">
                      <a:solidFill>
                        <a:srgbClr val="5B5B5B"/>
                      </a:solidFill>
                      <a:prstDash val="solid"/>
                    </a:lnL>
                    <a:lnR w="8980">
                      <a:solidFill>
                        <a:srgbClr val="545454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13471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2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TAP</a:t>
                      </a:r>
                      <a:r>
                        <a:rPr dirty="0" sz="1000" spc="-6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Facilitator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8980">
                      <a:solidFill>
                        <a:srgbClr val="545454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13471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222702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orat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unse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13471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48590" indent="-9525">
                        <a:lnSpc>
                          <a:spcPct val="1088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4+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major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unmet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7310" marR="152400" indent="-5080">
                        <a:lnSpc>
                          <a:spcPct val="1103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coor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small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an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4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dual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shadows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oyer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tour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12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terest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nventor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5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dualized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bas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B5B5B"/>
                      </a:solidFill>
                      <a:prstDash val="solid"/>
                    </a:lnR>
                    <a:lnT w="13471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fVRS</a:t>
                      </a:r>
                      <a:r>
                        <a:rPr dirty="0" sz="1000" spc="-35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dirty="0" sz="1100" spc="10" b="1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dirty="0" sz="1100" b="1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admin</a:t>
                      </a:r>
                      <a:r>
                        <a:rPr dirty="0" sz="1000" spc="-40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ster</a:t>
                      </a:r>
                      <a:r>
                        <a:rPr dirty="0" sz="1000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70" b="1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solidFill>
                            <a:srgbClr val="BABABA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nterest</a:t>
                      </a:r>
                      <a:r>
                        <a:rPr dirty="0" sz="950" spc="-1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nvent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82550" indent="4445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"</a:t>
                      </a:r>
                      <a:r>
                        <a:rPr dirty="0" sz="950" spc="7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'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NET/My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Next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Move,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Scope.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27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rtual</a:t>
                      </a:r>
                      <a:r>
                        <a:rPr dirty="0" sz="950" spc="-1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shadow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resources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ut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lized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dirty="0" sz="1150" spc="-4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collaborate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ers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opportu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expos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ety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113030" indent="4445">
                        <a:lnSpc>
                          <a:spcPct val="10720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env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ronments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dut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es.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some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stance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 spc="-3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167640">
                        <a:lnSpc>
                          <a:spcPct val="1083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collaborate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3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4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abilitat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CRP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scovery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ces/job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shadow</a:t>
                      </a:r>
                      <a:r>
                        <a:rPr dirty="0" sz="950" spc="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B5B5B"/>
                      </a:solidFill>
                      <a:prstDash val="solid"/>
                    </a:lnL>
                    <a:lnR w="8980">
                      <a:solidFill>
                        <a:srgbClr val="545454"/>
                      </a:solidFill>
                      <a:prstDash val="solid"/>
                    </a:lnR>
                    <a:lnT w="13471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 marR="85090">
                        <a:lnSpc>
                          <a:spcPct val="106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whose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needs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expectat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appropr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match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oa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purpose</a:t>
                      </a:r>
                      <a:r>
                        <a:rPr dirty="0" sz="950" spc="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22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153670">
                        <a:lnSpc>
                          <a:spcPts val="122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TAP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Facil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tator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emental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2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 spc="-2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such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276225">
                        <a:lnSpc>
                          <a:spcPts val="1260"/>
                        </a:lnSpc>
                        <a:spcBef>
                          <a:spcPts val="4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nterv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tours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shadows.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45454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13471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17501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nseling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Opportun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460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85090">
                        <a:lnSpc>
                          <a:spcPct val="108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connect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ege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staff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when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appropriat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17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well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34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dua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zed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campus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aceme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test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B5B5B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460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marR="123189" indent="-8890">
                        <a:lnSpc>
                          <a:spcPct val="105900"/>
                        </a:lnSpc>
                      </a:pPr>
                      <a:r>
                        <a:rPr dirty="0" sz="950" spc="-4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fac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tates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connect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colle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ncl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3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appre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cesh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Occupat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Skills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5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Corps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Project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SEARCH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add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100" spc="1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reso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rces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gned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pport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success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9215" marR="208915" indent="-5080">
                        <a:lnSpc>
                          <a:spcPct val="106000"/>
                        </a:lnSpc>
                        <a:spcBef>
                          <a:spcPts val="5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postsecondary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sett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FAFS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CAN,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000" spc="-4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ADA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ro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rams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B5B5B"/>
                      </a:solidFill>
                      <a:prstDash val="solid"/>
                    </a:lnL>
                    <a:lnR w="8980">
                      <a:solidFill>
                        <a:srgbClr val="545454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460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2230" indent="8890">
                        <a:lnSpc>
                          <a:spcPct val="1062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ents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whose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p&lt;ls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econdary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expectat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appropr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match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purpose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100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Facil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tator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emental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38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 spc="-2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linka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0325" marR="327660" indent="13335">
                        <a:lnSpc>
                          <a:spcPct val="1103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FAFSA,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ADA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departments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ocal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colle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es)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colle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sits/p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acement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test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45454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06060"/>
                      </a:solidFill>
                      <a:prstDash val="solid"/>
                    </a:lnT>
                    <a:lnB w="8980">
                      <a:solidFill>
                        <a:srgbClr val="646064"/>
                      </a:solidFill>
                      <a:prstDash val="solid"/>
                    </a:lnB>
                  </a:tcPr>
                </a:tc>
              </a:tr>
              <a:tr h="1308708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Work-Based</a:t>
                      </a:r>
                      <a:r>
                        <a:rPr dirty="0" sz="950" spc="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Learn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460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just" marL="53340" marR="110489">
                        <a:lnSpc>
                          <a:spcPct val="1072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fy,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coord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nate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oversee</a:t>
                      </a:r>
                      <a:r>
                        <a:rPr dirty="0" sz="950" spc="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unpa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ences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small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roups.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solicit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950" spc="-7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nput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creat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3340" marR="80010" indent="4445">
                        <a:lnSpc>
                          <a:spcPct val="108800"/>
                        </a:lnSpc>
                        <a:spcBef>
                          <a:spcPts val="15"/>
                        </a:spcBef>
                      </a:pP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dualized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creating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ences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close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27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compet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950" spc="-3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nte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95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ted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oyment.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B5B5B"/>
                      </a:solidFill>
                      <a:prstDash val="solid"/>
                    </a:lnR>
                    <a:lnT w="8980">
                      <a:solidFill>
                        <a:srgbClr val="6460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1435" marR="190500" indent="17780">
                        <a:lnSpc>
                          <a:spcPct val="105700"/>
                        </a:lnSpc>
                      </a:pPr>
                      <a:r>
                        <a:rPr dirty="0" sz="100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100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compl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ments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exper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ences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2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collaborat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eva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uate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offering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expert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train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strateg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es,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ect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generati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deas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accommodat</a:t>
                      </a:r>
                      <a:r>
                        <a:rPr dirty="0" sz="950" spc="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ons/ass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tec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1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IVRS</a:t>
                      </a:r>
                      <a:r>
                        <a:rPr dirty="0" sz="1050" spc="-4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author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ze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B5B5B"/>
                      </a:solidFill>
                      <a:prstDash val="solid"/>
                    </a:lnL>
                    <a:lnR w="8980">
                      <a:solidFill>
                        <a:srgbClr val="545454"/>
                      </a:solidFill>
                      <a:prstDash val="solid"/>
                    </a:lnR>
                    <a:lnT w="8980">
                      <a:solidFill>
                        <a:srgbClr val="646064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 marR="95250">
                        <a:lnSpc>
                          <a:spcPct val="103600"/>
                        </a:lnSpc>
                      </a:pPr>
                      <a:r>
                        <a:rPr dirty="0" sz="11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150" spc="-9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whose</a:t>
                      </a:r>
                      <a:r>
                        <a:rPr dirty="0" sz="950" spc="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r>
                        <a:rPr dirty="0" sz="950" spc="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expectat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appropr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match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ts val="1260"/>
                        </a:lnSpc>
                      </a:pP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urpose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program,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58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100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Facil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tator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4769" marR="119380" indent="-9525">
                        <a:lnSpc>
                          <a:spcPct val="107200"/>
                        </a:lnSpc>
                        <a:spcBef>
                          <a:spcPts val="2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pote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4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generati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5880" indent="-31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 spc="-3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deas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accommodat</a:t>
                      </a:r>
                      <a:r>
                        <a:rPr dirty="0" sz="950" spc="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000" spc="-8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5880" marR="235585" indent="8890">
                        <a:lnSpc>
                          <a:spcPct val="110300"/>
                        </a:lnSpc>
                        <a:spcBef>
                          <a:spcPts val="2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natural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5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acement.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45454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46064"/>
                      </a:solidFill>
                      <a:prstDash val="solid"/>
                    </a:lnT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605555">
                <a:tc gridSpan="3">
                  <a:txBody>
                    <a:bodyPr/>
                    <a:lstStyle/>
                    <a:p>
                      <a:pPr marL="4498975" marR="203200">
                        <a:lnSpc>
                          <a:spcPct val="1094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Occ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Skills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70">
                          <a:solidFill>
                            <a:srgbClr val="60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rk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Read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Assessment</a:t>
                      </a:r>
                      <a:r>
                        <a:rPr dirty="0" sz="950" spc="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appropr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ate,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0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rect</a:t>
                      </a:r>
                      <a:r>
                        <a:rPr dirty="0" sz="10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8980">
                      <a:solidFill>
                        <a:srgbClr val="575757"/>
                      </a:solidFill>
                      <a:prstDash val="solid"/>
                    </a:lnL>
                    <a:lnR w="8980">
                      <a:solidFill>
                        <a:srgbClr val="545454"/>
                      </a:solidFill>
                      <a:prstDash val="solid"/>
                    </a:lnR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8980">
                      <a:solidFill>
                        <a:srgbClr val="545454"/>
                      </a:solidFill>
                      <a:prstDash val="solid"/>
                    </a:lnL>
                    <a:lnR w="8980">
                      <a:solidFill>
                        <a:srgbClr val="575757"/>
                      </a:solidFill>
                      <a:prstDash val="solid"/>
                    </a:lnR>
                    <a:lnT w="8980">
                      <a:solidFill>
                        <a:srgbClr val="646064"/>
                      </a:solidFill>
                      <a:prstDash val="solid"/>
                    </a:lnT>
                    <a:lnB w="8980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34253" y="748037"/>
            <a:ext cx="570230" cy="0"/>
          </a:xfrm>
          <a:custGeom>
            <a:avLst/>
            <a:gdLst/>
            <a:ahLst/>
            <a:cxnLst/>
            <a:rect l="l" t="t" r="r" b="b"/>
            <a:pathLst>
              <a:path w="570229" h="0">
                <a:moveTo>
                  <a:pt x="0" y="0"/>
                </a:moveTo>
                <a:lnTo>
                  <a:pt x="569855" y="0"/>
                </a:lnTo>
              </a:path>
            </a:pathLst>
          </a:custGeom>
          <a:ln w="4522">
            <a:solidFill>
              <a:srgbClr val="60606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8196" y="725558"/>
          <a:ext cx="8439785" cy="6525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5203"/>
                <a:gridCol w="2010322"/>
                <a:gridCol w="1008553"/>
                <a:gridCol w="972371"/>
                <a:gridCol w="1953790"/>
              </a:tblGrid>
              <a:tr h="202172">
                <a:tc rowSpan="2"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22">
                      <a:solidFill>
                        <a:srgbClr val="000000"/>
                      </a:solidFill>
                      <a:prstDash val="solid"/>
                    </a:lnL>
                    <a:lnR w="9045">
                      <a:solidFill>
                        <a:srgbClr val="545454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 marL="67310" marR="125095" indent="8890">
                        <a:lnSpc>
                          <a:spcPct val="114799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acement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refer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author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ze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CRP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9045">
                      <a:solidFill>
                        <a:srgbClr val="545454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</a:tcPr>
                </a:tc>
              </a:tr>
              <a:tr h="1572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4522">
                      <a:solidFill>
                        <a:srgbClr val="000000"/>
                      </a:solidFill>
                      <a:prstDash val="solid"/>
                    </a:lnL>
                    <a:lnR w="9045">
                      <a:solidFill>
                        <a:srgbClr val="545454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9045">
                      <a:solidFill>
                        <a:srgbClr val="545454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  <a:lnR w="4522">
                      <a:solidFill>
                        <a:srgbClr val="000000"/>
                      </a:solidFill>
                      <a:prstDash val="solid"/>
                    </a:lnR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2417081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Workp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Read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2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9045">
                      <a:solidFill>
                        <a:srgbClr val="545454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9850" marR="203200" indent="-5080">
                        <a:lnSpc>
                          <a:spcPct val="1102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assess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rea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27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ness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skills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proces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exam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20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9850" marR="193040" indent="8890">
                        <a:lnSpc>
                          <a:spcPts val="1270"/>
                        </a:lnSpc>
                        <a:spcBef>
                          <a:spcPts val="3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ram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paraeducators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progress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tor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5405" marR="64769" indent="-16510">
                        <a:lnSpc>
                          <a:spcPts val="1270"/>
                        </a:lnSpc>
                      </a:pPr>
                      <a:r>
                        <a:rPr dirty="0" sz="950" spc="-5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ated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oyab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4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funct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skills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cornerstone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ramm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ex: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bas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financ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l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9850" marR="139065" indent="4445">
                        <a:lnSpc>
                          <a:spcPct val="108600"/>
                        </a:lnSpc>
                        <a:spcBef>
                          <a:spcPts val="3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literac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cat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organ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zat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on)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publ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transportat</a:t>
                      </a:r>
                      <a:r>
                        <a:rPr dirty="0" sz="950" spc="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74295" marR="681355" indent="-17780">
                        <a:lnSpc>
                          <a:spcPct val="111700"/>
                        </a:lnSpc>
                      </a:pP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ncorporated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nto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dai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programm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310" marR="93345" indent="-8890">
                        <a:lnSpc>
                          <a:spcPct val="110200"/>
                        </a:lnSpc>
                      </a:pPr>
                      <a:r>
                        <a:rPr dirty="0" sz="950" spc="-4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Seek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3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4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48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dual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stude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small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utilize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Ways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Sh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oyee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gro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7310" marR="270510" indent="-4445">
                        <a:lnSpc>
                          <a:spcPct val="111700"/>
                        </a:lnSpc>
                      </a:pPr>
                      <a:r>
                        <a:rPr dirty="0" sz="950" spc="-6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39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 spc="-2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forma</a:t>
                      </a:r>
                      <a:r>
                        <a:rPr dirty="0" sz="950" spc="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85858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5">
                          <a:solidFill>
                            <a:srgbClr val="858585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specialized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transportat</a:t>
                      </a:r>
                      <a:r>
                        <a:rPr dirty="0" sz="950" spc="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2865" marR="62230" indent="4445">
                        <a:lnSpc>
                          <a:spcPct val="107900"/>
                        </a:lnSpc>
                        <a:spcBef>
                          <a:spcPts val="7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eval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uat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4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7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techn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cal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stance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Adjustm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needed.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9045">
                      <a:solidFill>
                        <a:srgbClr val="545454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310" marR="127000">
                        <a:lnSpc>
                          <a:spcPct val="1095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1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whose</a:t>
                      </a:r>
                      <a:r>
                        <a:rPr dirty="0" sz="950" spc="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pos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6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secondary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expectat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ropriately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match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8419" marR="93345" indent="8890">
                        <a:lnSpc>
                          <a:spcPts val="1240"/>
                        </a:lnSpc>
                        <a:spcBef>
                          <a:spcPts val="4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purpose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acil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tator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8419" marR="160020">
                        <a:lnSpc>
                          <a:spcPts val="1270"/>
                        </a:lnSpc>
                        <a:spcBef>
                          <a:spcPts val="10"/>
                        </a:spcBef>
                      </a:pPr>
                      <a:r>
                        <a:rPr dirty="0" sz="950" spc="-6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950" spc="-4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7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emental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3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 spc="-2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dual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ized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transporta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39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mock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terv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ews/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nterv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ew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  <a:lnR w="4522">
                      <a:solidFill>
                        <a:srgbClr val="000000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3057293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Sel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 spc="-7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vocacy</a:t>
                      </a:r>
                      <a:r>
                        <a:rPr dirty="0" sz="950" spc="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nstructi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22">
                      <a:solidFill>
                        <a:srgbClr val="000000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060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10489" indent="-16510">
                        <a:lnSpc>
                          <a:spcPct val="110200"/>
                        </a:lnSpc>
                      </a:pPr>
                      <a:r>
                        <a:rPr dirty="0" sz="950" spc="-5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ndependent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4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funct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academ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cs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mary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focus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Transportat</a:t>
                      </a:r>
                      <a:r>
                        <a:rPr dirty="0" sz="950" spc="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ded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(c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bus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f-advocacy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4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bui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nto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0960" marR="115570" indent="4445">
                        <a:lnSpc>
                          <a:spcPct val="110900"/>
                        </a:lnSpc>
                        <a:spcBef>
                          <a:spcPts val="4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each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29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ard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ansh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scuss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takes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A8A8A8"/>
                          </a:solidFill>
                          <a:latin typeface="Arial"/>
                          <a:cs typeface="Arial"/>
                        </a:rPr>
                        <a:t>_</a:t>
                      </a:r>
                      <a:r>
                        <a:rPr dirty="0" sz="950" spc="35">
                          <a:solidFill>
                            <a:srgbClr val="A8A8A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A8A8A8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A8A8A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each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fami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y.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col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aborate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wa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7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mana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ers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(e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50" spc="-9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student/fami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wit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7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nv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mana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EP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mee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20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ngs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14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When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propr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ate,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nkage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commun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reso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rces.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Teachers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understan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4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mpact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sa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ility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pports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0606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310" marR="172085" indent="8890">
                        <a:lnSpc>
                          <a:spcPct val="109900"/>
                        </a:lnSpc>
                      </a:pPr>
                      <a:r>
                        <a:rPr dirty="0" sz="950" spc="-20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nformat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referral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commun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enc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ndepe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dent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advocacy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{ex: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pported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Commu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Liv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 spc="-1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7310" marR="113664" indent="8890">
                        <a:lnSpc>
                          <a:spcPct val="11120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psych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145">
                          <a:solidFill>
                            <a:srgbClr val="2B2B2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og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/psyc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atr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assess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treatmen</a:t>
                      </a:r>
                      <a:r>
                        <a:rPr dirty="0" sz="950" spc="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7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dents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funding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rces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Medica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wa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ver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1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 spc="-229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HH,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Secur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sabil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ty/SS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!</a:t>
                      </a:r>
                      <a:r>
                        <a:rPr dirty="0" sz="950" spc="-5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Benefits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ann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ng. 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sz="950" spc="-3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50" spc="-60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39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understa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uard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sh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paye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2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conservatorsh</a:t>
                      </a:r>
                      <a:r>
                        <a:rPr dirty="0" sz="950" spc="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p.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35">
                          <a:solidFill>
                            <a:srgbClr val="2B2B2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derstand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f-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osure</a:t>
                      </a:r>
                      <a:r>
                        <a:rPr dirty="0" sz="950" spc="-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request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accommodat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2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kp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ace.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 marR="121920" indent="8890">
                        <a:lnSpc>
                          <a:spcPct val="1074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whose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post-secondary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expectat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ropr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ate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match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&amp;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2865" marR="93980" indent="8890">
                        <a:lnSpc>
                          <a:spcPct val="110700"/>
                        </a:lnSpc>
                        <a:spcBef>
                          <a:spcPts val="1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purpose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TAP</a:t>
                      </a:r>
                      <a:r>
                        <a:rPr dirty="0" sz="950" spc="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progra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0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Facil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tator</a:t>
                      </a:r>
                      <a:r>
                        <a:rPr dirty="0" sz="950" spc="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emental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6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50" spc="-25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serv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sability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sclosure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request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accommodat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workp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85858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4522">
                      <a:solidFill>
                        <a:srgbClr val="000000"/>
                      </a:solidFill>
                      <a:prstDash val="solid"/>
                    </a:lnR>
                    <a:lnT w="13567">
                      <a:solidFill>
                        <a:srgbClr val="646464"/>
                      </a:solidFill>
                      <a:prstDash val="solid"/>
                    </a:lnT>
                    <a:lnB w="13567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685139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</a:pPr>
                      <a:r>
                        <a:rPr dirty="0" sz="950" spc="-229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13567">
                      <a:solidFill>
                        <a:srgbClr val="60606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just" marL="51435" marR="115570" indent="13335">
                        <a:lnSpc>
                          <a:spcPct val="1117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LEA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trai</a:t>
                      </a:r>
                      <a:r>
                        <a:rPr dirty="0" sz="950" spc="-1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2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 spc="-1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whe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6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6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earn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about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spc="-1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</a:t>
                      </a:r>
                      <a:r>
                        <a:rPr dirty="0" sz="950" spc="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50" spc="-55">
                          <a:solidFill>
                            <a:srgbClr val="62606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expl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ore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13567">
                      <a:solidFill>
                        <a:srgbClr val="60606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None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T w="13567">
                      <a:solidFill>
                        <a:srgbClr val="606060"/>
                      </a:solidFill>
                      <a:prstDash val="solid"/>
                    </a:lnT>
                    <a:lnB w="4522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9045">
                      <a:solidFill>
                        <a:srgbClr val="545454"/>
                      </a:solidFill>
                      <a:prstDash val="solid"/>
                    </a:lnR>
                    <a:lnT w="13567">
                      <a:solidFill>
                        <a:srgbClr val="60606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45454"/>
                      </a:solidFill>
                      <a:prstDash val="solid"/>
                    </a:lnL>
                    <a:lnR w="4522">
                      <a:solidFill>
                        <a:srgbClr val="000000"/>
                      </a:solidFill>
                      <a:prstDash val="solid"/>
                    </a:lnR>
                    <a:lnT w="13567">
                      <a:solidFill>
                        <a:srgbClr val="606060"/>
                      </a:solidFill>
                      <a:prstDash val="solid"/>
                    </a:lnT>
                    <a:lnB w="452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5195" y="2935223"/>
            <a:ext cx="2308860" cy="3337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4923" y="3703320"/>
            <a:ext cx="2734055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67328" y="3666744"/>
            <a:ext cx="1197864" cy="4434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86461" y="3169611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6788" y="0"/>
                </a:lnTo>
              </a:path>
            </a:pathLst>
          </a:custGeom>
          <a:ln w="13567">
            <a:solidFill>
              <a:srgbClr val="6060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962227" y="2185313"/>
            <a:ext cx="1468755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50" spc="-15">
                <a:solidFill>
                  <a:srgbClr val="484646"/>
                </a:solidFill>
                <a:latin typeface="Arial"/>
                <a:cs typeface="Arial"/>
              </a:rPr>
              <a:t>Prov</a:t>
            </a:r>
            <a:r>
              <a:rPr dirty="0" sz="950" spc="-65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25">
                <a:solidFill>
                  <a:srgbClr val="484646"/>
                </a:solidFill>
                <a:latin typeface="Arial"/>
                <a:cs typeface="Arial"/>
              </a:rPr>
              <a:t>der</a:t>
            </a:r>
            <a:r>
              <a:rPr dirty="0" sz="950" spc="-5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484646"/>
                </a:solidFill>
                <a:latin typeface="Arial"/>
                <a:cs typeface="Arial"/>
              </a:rPr>
              <a:t>to</a:t>
            </a:r>
            <a:r>
              <a:rPr dirty="0" sz="950" spc="45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-35">
                <a:solidFill>
                  <a:srgbClr val="484646"/>
                </a:solidFill>
                <a:latin typeface="Arial"/>
                <a:cs typeface="Arial"/>
              </a:rPr>
              <a:t>p</a:t>
            </a:r>
            <a:r>
              <a:rPr dirty="0" sz="950" spc="50">
                <a:solidFill>
                  <a:srgbClr val="484646"/>
                </a:solidFill>
                <a:latin typeface="Arial"/>
                <a:cs typeface="Arial"/>
              </a:rPr>
              <a:t>rov</a:t>
            </a:r>
            <a:r>
              <a:rPr dirty="0" sz="950" spc="-55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15">
                <a:solidFill>
                  <a:srgbClr val="484646"/>
                </a:solidFill>
                <a:latin typeface="Arial"/>
                <a:cs typeface="Arial"/>
              </a:rPr>
              <a:t>de</a:t>
            </a:r>
            <a:r>
              <a:rPr dirty="0" sz="950" spc="-75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40">
                <a:solidFill>
                  <a:srgbClr val="484646"/>
                </a:solidFill>
                <a:latin typeface="Arial"/>
                <a:cs typeface="Arial"/>
              </a:rPr>
              <a:t>the</a:t>
            </a:r>
            <a:r>
              <a:rPr dirty="0" sz="950" spc="-95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15">
                <a:solidFill>
                  <a:srgbClr val="484646"/>
                </a:solidFill>
                <a:latin typeface="Arial"/>
                <a:cs typeface="Arial"/>
              </a:rPr>
              <a:t>job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55679" y="2937977"/>
            <a:ext cx="1820545" cy="5213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2570" algn="l"/>
                <a:tab pos="1807210" algn="l"/>
              </a:tabLst>
            </a:pPr>
            <a:r>
              <a:rPr dirty="0" sz="1800" spc="-5" u="heavy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1800" spc="-5" u="heavy">
                <a:solidFill>
                  <a:srgbClr val="484646"/>
                </a:solidFill>
                <a:latin typeface="Arial"/>
                <a:cs typeface="Arial"/>
              </a:rPr>
              <a:t>	</a:t>
            </a:r>
            <a:r>
              <a:rPr dirty="0" sz="1800" spc="-175" u="heavy">
                <a:solidFill>
                  <a:srgbClr val="484646"/>
                </a:solidFill>
                <a:latin typeface="Arial"/>
                <a:cs typeface="Arial"/>
              </a:rPr>
              <a:t>10</a:t>
            </a:r>
            <a:r>
              <a:rPr dirty="0" sz="1800" spc="-210" u="heavy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1800" spc="254" u="heavy">
                <a:solidFill>
                  <a:srgbClr val="484646"/>
                </a:solidFill>
                <a:latin typeface="Arial"/>
                <a:cs typeface="Arial"/>
              </a:rPr>
              <a:t>-</a:t>
            </a:r>
            <a:r>
              <a:rPr dirty="0" sz="1800" spc="-225" u="heavy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1800" spc="-165" u="heavy">
                <a:solidFill>
                  <a:srgbClr val="484646"/>
                </a:solidFill>
                <a:latin typeface="Arial"/>
                <a:cs typeface="Arial"/>
              </a:rPr>
              <a:t>2</a:t>
            </a:r>
            <a:r>
              <a:rPr dirty="0" sz="1800" spc="-270" u="heavy">
                <a:solidFill>
                  <a:srgbClr val="484646"/>
                </a:solidFill>
                <a:latin typeface="Arial"/>
                <a:cs typeface="Arial"/>
              </a:rPr>
              <a:t>-</a:t>
            </a:r>
            <a:r>
              <a:rPr dirty="0" sz="1800" spc="700" u="heavy">
                <a:solidFill>
                  <a:srgbClr val="484646"/>
                </a:solidFill>
                <a:latin typeface="Arial"/>
                <a:cs typeface="Arial"/>
              </a:rPr>
              <a:t>3</a:t>
            </a:r>
            <a:r>
              <a:rPr dirty="0" sz="1800" spc="290" u="heavy">
                <a:solidFill>
                  <a:srgbClr val="484646"/>
                </a:solidFill>
                <a:latin typeface="Arial"/>
                <a:cs typeface="Arial"/>
              </a:rPr>
              <a:t>-</a:t>
            </a:r>
            <a:r>
              <a:rPr dirty="0" sz="1800" spc="-355" u="heavy">
                <a:solidFill>
                  <a:srgbClr val="484646"/>
                </a:solidFill>
                <a:latin typeface="Arial"/>
                <a:cs typeface="Arial"/>
              </a:rPr>
              <a:t>1</a:t>
            </a:r>
            <a:r>
              <a:rPr dirty="0" sz="1800" spc="-5" u="heavy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1800" u="heavy">
                <a:solidFill>
                  <a:srgbClr val="484646"/>
                </a:solid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955"/>
              </a:spcBef>
            </a:pPr>
            <a:r>
              <a:rPr dirty="0" sz="950" spc="20">
                <a:solidFill>
                  <a:srgbClr val="484646"/>
                </a:solidFill>
                <a:latin typeface="Arial"/>
                <a:cs typeface="Arial"/>
              </a:rPr>
              <a:t>Date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1928" y="3303347"/>
            <a:ext cx="15944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35">
                <a:solidFill>
                  <a:srgbClr val="484646"/>
                </a:solidFill>
                <a:latin typeface="Arial"/>
                <a:cs typeface="Arial"/>
              </a:rPr>
              <a:t>L</a:t>
            </a:r>
            <a:r>
              <a:rPr dirty="0" sz="1000" spc="-80">
                <a:solidFill>
                  <a:srgbClr val="484646"/>
                </a:solidFill>
                <a:latin typeface="Arial"/>
                <a:cs typeface="Arial"/>
              </a:rPr>
              <a:t>EA</a:t>
            </a:r>
            <a:r>
              <a:rPr dirty="0" sz="1000" spc="-114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484646"/>
                </a:solidFill>
                <a:latin typeface="Arial"/>
                <a:cs typeface="Arial"/>
              </a:rPr>
              <a:t>A</a:t>
            </a:r>
            <a:r>
              <a:rPr dirty="0" sz="950" spc="5">
                <a:solidFill>
                  <a:srgbClr val="484646"/>
                </a:solidFill>
                <a:latin typeface="Arial"/>
                <a:cs typeface="Arial"/>
              </a:rPr>
              <a:t>d</a:t>
            </a:r>
            <a:r>
              <a:rPr dirty="0" sz="950" spc="-95">
                <a:solidFill>
                  <a:srgbClr val="484646"/>
                </a:solidFill>
                <a:latin typeface="Arial"/>
                <a:cs typeface="Arial"/>
              </a:rPr>
              <a:t>m</a:t>
            </a:r>
            <a:r>
              <a:rPr dirty="0" sz="950" spc="-160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40">
                <a:solidFill>
                  <a:srgbClr val="484646"/>
                </a:solidFill>
                <a:latin typeface="Arial"/>
                <a:cs typeface="Arial"/>
              </a:rPr>
              <a:t>n</a:t>
            </a:r>
            <a:r>
              <a:rPr dirty="0" sz="950" spc="30">
                <a:solidFill>
                  <a:srgbClr val="484646"/>
                </a:solidFill>
                <a:latin typeface="Arial"/>
                <a:cs typeface="Arial"/>
              </a:rPr>
              <a:t>istrator</a:t>
            </a:r>
            <a:r>
              <a:rPr dirty="0" sz="950" spc="-4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50" spc="-305">
                <a:solidFill>
                  <a:srgbClr val="484646"/>
                </a:solidFill>
                <a:latin typeface="Arial"/>
                <a:cs typeface="Arial"/>
              </a:rPr>
              <a:t>S</a:t>
            </a:r>
            <a:r>
              <a:rPr dirty="0" sz="950" spc="-160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50" spc="45">
                <a:solidFill>
                  <a:srgbClr val="484646"/>
                </a:solidFill>
                <a:latin typeface="Arial"/>
                <a:cs typeface="Arial"/>
              </a:rPr>
              <a:t>g</a:t>
            </a:r>
            <a:r>
              <a:rPr dirty="0" sz="950" spc="-40">
                <a:solidFill>
                  <a:srgbClr val="484646"/>
                </a:solidFill>
                <a:latin typeface="Arial"/>
                <a:cs typeface="Arial"/>
              </a:rPr>
              <a:t>n</a:t>
            </a:r>
            <a:r>
              <a:rPr dirty="0" sz="950" spc="35">
                <a:solidFill>
                  <a:srgbClr val="484646"/>
                </a:solidFill>
                <a:latin typeface="Arial"/>
                <a:cs typeface="Arial"/>
              </a:rPr>
              <a:t>ature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3017" y="4126820"/>
            <a:ext cx="887094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425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00" spc="-50">
                <a:solidFill>
                  <a:srgbClr val="484646"/>
                </a:solidFill>
                <a:latin typeface="Arial"/>
                <a:cs typeface="Arial"/>
              </a:rPr>
              <a:t>VRS</a:t>
            </a:r>
            <a:r>
              <a:rPr dirty="0" sz="900" spc="20">
                <a:solidFill>
                  <a:srgbClr val="484646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484646"/>
                </a:solidFill>
                <a:latin typeface="Arial"/>
                <a:cs typeface="Arial"/>
              </a:rPr>
              <a:t>S</a:t>
            </a:r>
            <a:r>
              <a:rPr dirty="0" sz="900" spc="-95">
                <a:solidFill>
                  <a:srgbClr val="484646"/>
                </a:solidFill>
                <a:latin typeface="Arial"/>
                <a:cs typeface="Arial"/>
              </a:rPr>
              <a:t>i</a:t>
            </a:r>
            <a:r>
              <a:rPr dirty="0" sz="900" spc="55">
                <a:solidFill>
                  <a:srgbClr val="484646"/>
                </a:solidFill>
                <a:latin typeface="Arial"/>
                <a:cs typeface="Arial"/>
              </a:rPr>
              <a:t>gnature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69248" y="4135805"/>
            <a:ext cx="28384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25">
                <a:solidFill>
                  <a:srgbClr val="484646"/>
                </a:solidFill>
                <a:latin typeface="Arial"/>
                <a:cs typeface="Arial"/>
              </a:rPr>
              <a:t>Date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13823" y="658168"/>
          <a:ext cx="8419465" cy="1844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3896"/>
                <a:gridCol w="2005799"/>
                <a:gridCol w="3932454"/>
              </a:tblGrid>
              <a:tr h="379634"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22">
                      <a:solidFill>
                        <a:srgbClr val="000000"/>
                      </a:solidFill>
                      <a:prstDash val="solid"/>
                    </a:lnL>
                    <a:lnR w="9045">
                      <a:solidFill>
                        <a:srgbClr val="575757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904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 marR="45720">
                        <a:lnSpc>
                          <a:spcPct val="1117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occupat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make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50" spc="-1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nformed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deci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abo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future</a:t>
                      </a:r>
                      <a:r>
                        <a:rPr dirty="0" sz="950" spc="-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75757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904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4522">
                      <a:solidFill>
                        <a:srgbClr val="000000"/>
                      </a:solidFill>
                      <a:prstDash val="solid"/>
                    </a:lnR>
                    <a:lnT w="4522">
                      <a:solidFill>
                        <a:srgbClr val="000000"/>
                      </a:solidFill>
                      <a:prstDash val="solid"/>
                    </a:lnT>
                    <a:lnB w="9045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1219772">
                <a:tc rowSpan="2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Coach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 spc="-1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4522">
                      <a:solidFill>
                        <a:srgbClr val="000000"/>
                      </a:solidFill>
                      <a:prstDash val="solid"/>
                    </a:lnL>
                    <a:lnR w="9045">
                      <a:solidFill>
                        <a:srgbClr val="575757"/>
                      </a:solidFill>
                      <a:prstDash val="solid"/>
                    </a:lnR>
                    <a:lnT w="9045">
                      <a:solidFill>
                        <a:srgbClr val="646464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53975" marR="65405" indent="8890">
                        <a:lnSpc>
                          <a:spcPts val="99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950" spc="-1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vide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83636"/>
                          </a:solidFill>
                          <a:latin typeface="Arial"/>
                          <a:cs typeface="Arial"/>
                        </a:rPr>
                        <a:t>pay</a:t>
                      </a:r>
                      <a:r>
                        <a:rPr dirty="0" sz="900" spc="-90">
                          <a:solidFill>
                            <a:srgbClr val="38363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38363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55">
                          <a:solidFill>
                            <a:srgbClr val="38363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coach</a:t>
                      </a:r>
                      <a:r>
                        <a:rPr dirty="0" sz="950" spc="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6E6E6E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50">
                          <a:solidFill>
                            <a:srgbClr val="6E6E6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when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90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57785">
                        <a:lnSpc>
                          <a:spcPts val="1055"/>
                        </a:lnSpc>
                      </a:pP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nstruct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onal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compon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EP.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575757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9045">
                      <a:solidFill>
                        <a:srgbClr val="6464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6515" marR="2032000" indent="-33655">
                        <a:lnSpc>
                          <a:spcPct val="104099"/>
                        </a:lnSpc>
                      </a:pPr>
                      <a:r>
                        <a:rPr dirty="0" sz="950" spc="-7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VRS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prov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job</a:t>
                      </a:r>
                      <a:r>
                        <a:rPr dirty="0" sz="950" spc="1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coach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950" spc="-9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dent's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final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950" spc="-6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100" spc="-16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4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1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100" spc="-1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student's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goal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50" spc="-4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50" spc="-3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50" spc="-6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ch</a:t>
                      </a:r>
                      <a:r>
                        <a:rPr dirty="0" sz="950" spc="-114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950" spc="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950" spc="5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upon</a:t>
                      </a:r>
                      <a:r>
                        <a:rPr dirty="0" sz="950" spc="-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dirty="0" sz="950" spc="-8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uat</a:t>
                      </a:r>
                      <a:r>
                        <a:rPr dirty="0" sz="950" spc="-8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50" spc="-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>
                          <a:solidFill>
                            <a:srgbClr val="6E6E6E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55">
                          <a:solidFill>
                            <a:srgbClr val="6E6E6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lVRS</a:t>
                      </a:r>
                      <a:r>
                        <a:rPr dirty="0" sz="1050" spc="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will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209">
                        <a:lnSpc>
                          <a:spcPts val="1295"/>
                        </a:lnSpc>
                      </a:pPr>
                      <a:r>
                        <a:rPr dirty="0" sz="950" spc="-6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ss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50" spc="-1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150" spc="-25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author</a:t>
                      </a:r>
                      <a:r>
                        <a:rPr dirty="0" sz="950" spc="-2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zat</a:t>
                      </a:r>
                      <a:r>
                        <a:rPr dirty="0" sz="950" spc="-3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50" spc="-10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6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>
                          <a:solidFill>
                            <a:srgbClr val="484646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Community</a:t>
                      </a:r>
                      <a:r>
                        <a:rPr dirty="0" sz="950" spc="10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Rehabilitat</a:t>
                      </a:r>
                      <a:r>
                        <a:rPr dirty="0" sz="950" spc="-7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4522">
                      <a:solidFill>
                        <a:srgbClr val="000000"/>
                      </a:solidFill>
                      <a:prstDash val="solid"/>
                    </a:lnR>
                    <a:lnT w="9045">
                      <a:solidFill>
                        <a:srgbClr val="646464"/>
                      </a:solidFill>
                      <a:prstDash val="solid"/>
                    </a:lnT>
                  </a:tcPr>
                </a:tc>
              </a:tr>
              <a:tr h="2403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4522">
                      <a:solidFill>
                        <a:srgbClr val="000000"/>
                      </a:solidFill>
                      <a:prstDash val="solid"/>
                    </a:lnL>
                    <a:lnR w="9045">
                      <a:solidFill>
                        <a:srgbClr val="575757"/>
                      </a:solidFill>
                      <a:prstDash val="solid"/>
                    </a:lnR>
                    <a:lnT w="9045">
                      <a:solidFill>
                        <a:srgbClr val="646464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045">
                      <a:solidFill>
                        <a:srgbClr val="575757"/>
                      </a:solidFill>
                      <a:prstDash val="solid"/>
                    </a:lnL>
                    <a:lnR w="9045">
                      <a:solidFill>
                        <a:srgbClr val="4F4F4F"/>
                      </a:solidFill>
                      <a:prstDash val="solid"/>
                    </a:lnR>
                    <a:lnT w="9045">
                      <a:solidFill>
                        <a:srgbClr val="6464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coach</a:t>
                      </a:r>
                      <a:r>
                        <a:rPr dirty="0" sz="950" spc="2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50" spc="9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950" spc="-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7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-4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neede</a:t>
                      </a:r>
                      <a:r>
                        <a:rPr dirty="0" sz="950" spc="35">
                          <a:solidFill>
                            <a:srgbClr val="48464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>
                          <a:solidFill>
                            <a:srgbClr val="6E6E6E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045">
                      <a:solidFill>
                        <a:srgbClr val="4F4F4F"/>
                      </a:solidFill>
                      <a:prstDash val="solid"/>
                    </a:lnL>
                    <a:lnR w="4522">
                      <a:solidFill>
                        <a:srgbClr val="4F4F4F"/>
                      </a:solidFill>
                      <a:prstDash val="solid"/>
                    </a:lnR>
                    <a:lnB w="4522">
                      <a:solidFill>
                        <a:srgbClr val="5B5B5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2019-02-28T17:20:27Z</dcterms:created>
  <dcterms:modified xsi:type="dcterms:W3CDTF">2019-02-28T17:20:27Z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2019-02-28T00:00:00Z</vt:filetime>
  </property>
  <property fmtid="{D5CDD505-2E9C-101B-9397-08002B2CF9AE}" pid="3" name="LastSaved">
    <vt:filetime>2019-02-28T00:00:00Z</vt:filetime>
  </property>
</Properties>
</file>