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9363075" cy="7077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2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3576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16003E5-828E-445C-B3C3-62C3FAC015F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3576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9171DD7-C519-4DA5-80D9-E6A68555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2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E0586-03D4-43B0-ADA9-54FEA3E41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57870"/>
          </a:xfrm>
        </p:spPr>
        <p:txBody>
          <a:bodyPr/>
          <a:lstStyle/>
          <a:p>
            <a:r>
              <a:rPr lang="en-US" b="1" dirty="0"/>
              <a:t>TEAM and Mercy Project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60BF7E-D7EF-420F-961C-1A8E4B34A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Collaborative efforts through IVRS, Des Moines Public Schools and Easter Seals.</a:t>
            </a:r>
          </a:p>
        </p:txBody>
      </p:sp>
    </p:spTree>
    <p:extLst>
      <p:ext uri="{BB962C8B-B14F-4D97-AF65-F5344CB8AC3E}">
        <p14:creationId xmlns:p14="http://schemas.microsoft.com/office/powerpoint/2010/main" val="289336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2A1AEB-4A11-4B93-91E3-14C2F731EA54}"/>
              </a:ext>
            </a:extLst>
          </p:cNvPr>
          <p:cNvSpPr txBox="1"/>
          <p:nvPr/>
        </p:nvSpPr>
        <p:spPr>
          <a:xfrm>
            <a:off x="3021569" y="2192783"/>
            <a:ext cx="85603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First time partnering with IVRS and Des Moines Public schools</a:t>
            </a:r>
          </a:p>
          <a:p>
            <a:r>
              <a:rPr lang="en-US" sz="2400" b="1" dirty="0"/>
              <a:t> started in 2012.  </a:t>
            </a:r>
          </a:p>
          <a:p>
            <a:endParaRPr lang="en-US" sz="2400" b="1" dirty="0"/>
          </a:p>
          <a:p>
            <a:r>
              <a:rPr lang="en-US" sz="2400" b="1" dirty="0"/>
              <a:t>Students were able to start work based learning opportunities at </a:t>
            </a:r>
          </a:p>
          <a:p>
            <a:r>
              <a:rPr lang="en-US" sz="2400" b="1" dirty="0"/>
              <a:t>Mercy Hospital.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8AB75F-C2C7-477B-93BC-856675DA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76" y="665871"/>
            <a:ext cx="1933575" cy="3590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886541-D568-44A0-981A-62486ED61850}"/>
              </a:ext>
            </a:extLst>
          </p:cNvPr>
          <p:cNvSpPr txBox="1"/>
          <p:nvPr/>
        </p:nvSpPr>
        <p:spPr>
          <a:xfrm>
            <a:off x="3533312" y="1100831"/>
            <a:ext cx="7165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Mercy Medical Center Project </a:t>
            </a:r>
            <a:r>
              <a:rPr lang="en-US" sz="3200" b="1" dirty="0" smtClean="0"/>
              <a:t>SEARCH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5588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805916-FF01-4C22-9AE5-7FB1CD2D6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0" y="660016"/>
            <a:ext cx="4597014" cy="2569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B6368E-A07B-46AD-9808-A68D9F840A38}"/>
              </a:ext>
            </a:extLst>
          </p:cNvPr>
          <p:cNvSpPr txBox="1"/>
          <p:nvPr/>
        </p:nvSpPr>
        <p:spPr>
          <a:xfrm>
            <a:off x="685200" y="2974019"/>
            <a:ext cx="10749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Transitioning to Employment and Advocating for Myself  </a:t>
            </a:r>
          </a:p>
          <a:p>
            <a:pPr algn="ctr"/>
            <a:endParaRPr lang="en-US" sz="2400" b="1" dirty="0"/>
          </a:p>
          <a:p>
            <a:r>
              <a:rPr lang="en-US" sz="2400" b="1" dirty="0"/>
              <a:t>This contract started in 2017 and allowed for an employment specialist to be in every Des Moines public school to focus on pre employment transition services.  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6869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C32997-D7B1-470A-894B-B3BC4CE5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75" y="1493620"/>
            <a:ext cx="3712300" cy="278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BA331F-2E5C-4E51-983D-CA6E7CA037DD}"/>
              </a:ext>
            </a:extLst>
          </p:cNvPr>
          <p:cNvSpPr txBox="1"/>
          <p:nvPr/>
        </p:nvSpPr>
        <p:spPr>
          <a:xfrm>
            <a:off x="3070240" y="852257"/>
            <a:ext cx="5885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Lessons learned throughout the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E65AEF-EE5F-4333-9999-9115AA1A4CA4}"/>
              </a:ext>
            </a:extLst>
          </p:cNvPr>
          <p:cNvSpPr txBox="1"/>
          <p:nvPr/>
        </p:nvSpPr>
        <p:spPr>
          <a:xfrm>
            <a:off x="4820575" y="1743873"/>
            <a:ext cx="69265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Even though we all have the same goals of</a:t>
            </a:r>
          </a:p>
          <a:p>
            <a:r>
              <a:rPr lang="en-US" sz="2400" b="1" dirty="0"/>
              <a:t>increasing employment for the students that we are </a:t>
            </a:r>
          </a:p>
          <a:p>
            <a:r>
              <a:rPr lang="en-US" sz="2400" b="1" dirty="0"/>
              <a:t>serving, we may all have just a little bit different</a:t>
            </a:r>
          </a:p>
          <a:p>
            <a:r>
              <a:rPr lang="en-US" sz="2400" b="1" dirty="0"/>
              <a:t>idea on how to do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It takes time, patience, and understanding.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Each partner may have different cultures,  </a:t>
            </a:r>
          </a:p>
          <a:p>
            <a:r>
              <a:rPr lang="en-US" sz="2400" b="1" dirty="0"/>
              <a:t>rules and regulations (IEP’s vs IPP), and may see </a:t>
            </a:r>
          </a:p>
          <a:p>
            <a:r>
              <a:rPr lang="en-US" sz="2400" b="1" dirty="0"/>
              <a:t>another viewpoint.</a:t>
            </a:r>
          </a:p>
        </p:txBody>
      </p:sp>
    </p:spTree>
    <p:extLst>
      <p:ext uri="{BB962C8B-B14F-4D97-AF65-F5344CB8AC3E}">
        <p14:creationId xmlns:p14="http://schemas.microsoft.com/office/powerpoint/2010/main" val="2622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067317-A02F-444E-8D68-925C3161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856" y="2841573"/>
            <a:ext cx="3145100" cy="3145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E51A9A-042D-4DD8-BE9D-9E20D534C141}"/>
              </a:ext>
            </a:extLst>
          </p:cNvPr>
          <p:cNvSpPr txBox="1"/>
          <p:nvPr/>
        </p:nvSpPr>
        <p:spPr>
          <a:xfrm>
            <a:off x="1331650" y="1127464"/>
            <a:ext cx="94556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Relationships and communication = successful collaboration</a:t>
            </a:r>
          </a:p>
          <a:p>
            <a:r>
              <a:rPr lang="en-US" sz="2400" b="1" dirty="0"/>
              <a:t>This allows everyone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see all points of 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create understanding and work from the same “book” </a:t>
            </a:r>
          </a:p>
        </p:txBody>
      </p:sp>
    </p:spTree>
    <p:extLst>
      <p:ext uri="{BB962C8B-B14F-4D97-AF65-F5344CB8AC3E}">
        <p14:creationId xmlns:p14="http://schemas.microsoft.com/office/powerpoint/2010/main" val="3039198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6D7598-BF7C-4BAD-A1DA-0B196EB5F6FC}"/>
              </a:ext>
            </a:extLst>
          </p:cNvPr>
          <p:cNvSpPr txBox="1"/>
          <p:nvPr/>
        </p:nvSpPr>
        <p:spPr>
          <a:xfrm>
            <a:off x="4545366" y="1120324"/>
            <a:ext cx="222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Winning!!!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7791FA-59B3-4FD8-B27D-60405540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2" y="2565647"/>
            <a:ext cx="5061032" cy="336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327FA7-21E5-4CF0-BA38-C82F7A9C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84253" y="2481178"/>
            <a:ext cx="4274596" cy="28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2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183</Words>
  <Application>Microsoft Office PowerPoint</Application>
  <PresentationFormat>Custom</PresentationFormat>
  <Paragraphs>27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Organic</vt:lpstr>
      <vt:lpstr>TEAM and Mercy Project SEARCH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</dc:title>
  <dc:creator>Jesse Burr</dc:creator>
  <cp:lastModifiedBy>Amy</cp:lastModifiedBy>
  <cp:revision>16</cp:revision>
  <cp:lastPrinted>2019-01-24T15:17:53Z</cp:lastPrinted>
  <dcterms:created xsi:type="dcterms:W3CDTF">2019-01-24T02:08:13Z</dcterms:created>
  <dcterms:modified xsi:type="dcterms:W3CDTF">2019-01-24T15:17:56Z</dcterms:modified>
</cp:coreProperties>
</file>