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60" r:id="rId1"/>
  </p:sldMasterIdLst>
  <p:notesMasterIdLst>
    <p:notesMasterId r:id="rId50"/>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 id="287" r:id="rId33"/>
    <p:sldId id="288" r:id="rId34"/>
    <p:sldId id="289" r:id="rId35"/>
    <p:sldId id="290" r:id="rId36"/>
    <p:sldId id="291" r:id="rId37"/>
    <p:sldId id="292" r:id="rId38"/>
    <p:sldId id="293" r:id="rId39"/>
    <p:sldId id="294" r:id="rId40"/>
    <p:sldId id="295" r:id="rId41"/>
    <p:sldId id="296" r:id="rId42"/>
    <p:sldId id="297" r:id="rId43"/>
    <p:sldId id="298" r:id="rId44"/>
    <p:sldId id="299" r:id="rId45"/>
    <p:sldId id="300" r:id="rId46"/>
    <p:sldId id="301" r:id="rId47"/>
    <p:sldId id="302" r:id="rId48"/>
    <p:sldId id="303" r:id="rId49"/>
  </p:sldIdLst>
  <p:sldSz cx="12192000" cy="6858000"/>
  <p:notesSz cx="6858000" cy="9144000"/>
  <p:embeddedFontLst>
    <p:embeddedFont>
      <p:font typeface="Roboto" panose="02000000000000000000" pitchFamily="2" charset="0"/>
      <p:regular r:id="rId51"/>
      <p:bold r:id="rId52"/>
      <p:italic r:id="rId53"/>
      <p:boldItalic r:id="rId54"/>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10"/>
    <p:restoredTop sz="94676"/>
  </p:normalViewPr>
  <p:slideViewPr>
    <p:cSldViewPr snapToGrid="0" snapToObjects="1">
      <p:cViewPr varScale="1">
        <p:scale>
          <a:sx n="101" d="100"/>
          <a:sy n="101" d="100"/>
        </p:scale>
        <p:origin x="904" y="19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notesMaster" Target="notesMasters/notesMaster1.xml"/><Relationship Id="rId55" Type="http://schemas.openxmlformats.org/officeDocument/2006/relationships/presProps" Target="pres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font" Target="fonts/font3.fntdata"/><Relationship Id="rId58" Type="http://schemas.openxmlformats.org/officeDocument/2006/relationships/tableStyles" Target="tableStyles.xml"/><Relationship Id="rId5" Type="http://schemas.openxmlformats.org/officeDocument/2006/relationships/slide" Target="slides/slide4.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font" Target="fonts/font1.fntdata"/><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font" Target="fonts/font4.fntdata"/><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theme" Target="theme/theme1.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font" Target="fonts/font2.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799" cy="458788"/>
          </a:xfrm>
          <a:prstGeom prst="rect">
            <a:avLst/>
          </a:prstGeom>
          <a:noFill/>
          <a:ln>
            <a:noFill/>
          </a:ln>
        </p:spPr>
        <p:txBody>
          <a:bodyPr spcFirstLastPara="1" wrap="square" lIns="91425" tIns="91425" rIns="91425" bIns="91425" anchor="t" anchorCtr="0"/>
          <a:lstStyle>
            <a:lvl1pPr marL="0" marR="0" lvl="0" indent="0" algn="l" rtl="0">
              <a:lnSpc>
                <a:spcPct val="100000"/>
              </a:lnSpc>
              <a:spcBef>
                <a:spcPts val="0"/>
              </a:spcBef>
              <a:spcAft>
                <a:spcPts val="0"/>
              </a:spcAft>
              <a:buClr>
                <a:schemeClr val="dk1"/>
              </a:buClr>
              <a:buSzPts val="1400"/>
              <a:buFont typeface="Calibri"/>
              <a:buNone/>
              <a:defRPr sz="1200" b="0" i="0" u="none" strike="noStrike" cap="none">
                <a:solidFill>
                  <a:schemeClr val="dk1"/>
                </a:solidFill>
                <a:latin typeface="Calibri"/>
                <a:ea typeface="Calibri"/>
                <a:cs typeface="Calibri"/>
                <a:sym typeface="Calibri"/>
              </a:defRPr>
            </a:lvl1pPr>
            <a:lvl2pPr marL="457200" marR="0" lvl="1" indent="0"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2pPr>
            <a:lvl3pPr marL="914400" marR="0" lvl="2" indent="0"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3pPr>
            <a:lvl4pPr marL="1371600" marR="0" lvl="3" indent="0"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4pPr>
            <a:lvl5pPr marL="1828800" marR="0" lvl="4" indent="0"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5pPr>
            <a:lvl6pPr marL="2286000" marR="0" lvl="5" indent="0"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6pPr>
            <a:lvl7pPr marL="2743200" marR="0" lvl="6" indent="0"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7pPr>
            <a:lvl8pPr marL="3200400" marR="0" lvl="7" indent="0"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8pPr>
            <a:lvl9pPr marL="3657600" marR="0" lvl="8" indent="0"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2" y="0"/>
            <a:ext cx="2971799" cy="458788"/>
          </a:xfrm>
          <a:prstGeom prst="rect">
            <a:avLst/>
          </a:prstGeom>
          <a:noFill/>
          <a:ln>
            <a:noFill/>
          </a:ln>
        </p:spPr>
        <p:txBody>
          <a:bodyPr spcFirstLastPara="1" wrap="square" lIns="91425" tIns="91425" rIns="91425" bIns="91425" anchor="t" anchorCtr="0"/>
          <a:lstStyle>
            <a:lvl1pPr marL="0" marR="0" lvl="0" indent="0" algn="r" rtl="0">
              <a:lnSpc>
                <a:spcPct val="100000"/>
              </a:lnSpc>
              <a:spcBef>
                <a:spcPts val="0"/>
              </a:spcBef>
              <a:spcAft>
                <a:spcPts val="0"/>
              </a:spcAft>
              <a:buClr>
                <a:schemeClr val="dk1"/>
              </a:buClr>
              <a:buSzPts val="1400"/>
              <a:buFont typeface="Calibri"/>
              <a:buNone/>
              <a:defRPr sz="1200" b="0" i="0" u="none" strike="noStrike" cap="none">
                <a:solidFill>
                  <a:schemeClr val="dk1"/>
                </a:solidFill>
                <a:latin typeface="Calibri"/>
                <a:ea typeface="Calibri"/>
                <a:cs typeface="Calibri"/>
                <a:sym typeface="Calibri"/>
              </a:defRPr>
            </a:lvl1pPr>
            <a:lvl2pPr marL="457200" marR="0" lvl="1" indent="0"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2pPr>
            <a:lvl3pPr marL="914400" marR="0" lvl="2" indent="0"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3pPr>
            <a:lvl4pPr marL="1371600" marR="0" lvl="3" indent="0"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4pPr>
            <a:lvl5pPr marL="1828800" marR="0" lvl="4" indent="0"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5pPr>
            <a:lvl6pPr marL="2286000" marR="0" lvl="5" indent="0"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6pPr>
            <a:lvl7pPr marL="2743200" marR="0" lvl="6" indent="0"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7pPr>
            <a:lvl8pPr marL="3200400" marR="0" lvl="7" indent="0"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8pPr>
            <a:lvl9pPr marL="3657600" marR="0" lvl="8" indent="0"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685800" y="1143000"/>
            <a:ext cx="5486399" cy="3086099"/>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399" cy="3600450"/>
          </a:xfrm>
          <a:prstGeom prst="rect">
            <a:avLst/>
          </a:prstGeom>
          <a:noFill/>
          <a:ln>
            <a:noFill/>
          </a:ln>
        </p:spPr>
        <p:txBody>
          <a:bodyPr spcFirstLastPara="1" wrap="square" lIns="91425" tIns="91425" rIns="91425" bIns="91425" anchor="t" anchorCtr="0"/>
          <a:lstStyle>
            <a:lvl1pPr marL="457200" marR="0" lvl="0" indent="-304800" algn="l" rtl="0">
              <a:spcBef>
                <a:spcPts val="0"/>
              </a:spcBef>
              <a:spcAft>
                <a:spcPts val="0"/>
              </a:spcAft>
              <a:buClr>
                <a:schemeClr val="dk1"/>
              </a:buClr>
              <a:buSzPts val="1200"/>
              <a:buFont typeface="Calibri"/>
              <a:buChar char="●"/>
              <a:defRPr sz="1200" b="0" i="0" u="none" strike="noStrike" cap="none">
                <a:solidFill>
                  <a:schemeClr val="dk1"/>
                </a:solidFill>
                <a:latin typeface="Calibri"/>
                <a:ea typeface="Calibri"/>
                <a:cs typeface="Calibri"/>
                <a:sym typeface="Calibri"/>
              </a:defRPr>
            </a:lvl1pPr>
            <a:lvl2pPr marL="914400" marR="0" lvl="1" indent="-304800" algn="l" rtl="0">
              <a:spcBef>
                <a:spcPts val="0"/>
              </a:spcBef>
              <a:spcAft>
                <a:spcPts val="0"/>
              </a:spcAft>
              <a:buClr>
                <a:schemeClr val="dk1"/>
              </a:buClr>
              <a:buSzPts val="1200"/>
              <a:buFont typeface="Calibri"/>
              <a:buChar char="○"/>
              <a:defRPr sz="1200" b="0" i="0" u="none" strike="noStrike" cap="none">
                <a:solidFill>
                  <a:schemeClr val="dk1"/>
                </a:solidFill>
                <a:latin typeface="Calibri"/>
                <a:ea typeface="Calibri"/>
                <a:cs typeface="Calibri"/>
                <a:sym typeface="Calibri"/>
              </a:defRPr>
            </a:lvl2pPr>
            <a:lvl3pPr marL="1371600" marR="0" lvl="2" indent="-304800" algn="l" rtl="0">
              <a:spcBef>
                <a:spcPts val="0"/>
              </a:spcBef>
              <a:spcAft>
                <a:spcPts val="0"/>
              </a:spcAft>
              <a:buClr>
                <a:schemeClr val="dk1"/>
              </a:buClr>
              <a:buSzPts val="1200"/>
              <a:buFont typeface="Calibri"/>
              <a:buChar char="■"/>
              <a:defRPr sz="1200" b="0" i="0" u="none" strike="noStrike" cap="none">
                <a:solidFill>
                  <a:schemeClr val="dk1"/>
                </a:solidFill>
                <a:latin typeface="Calibri"/>
                <a:ea typeface="Calibri"/>
                <a:cs typeface="Calibri"/>
                <a:sym typeface="Calibri"/>
              </a:defRPr>
            </a:lvl3pPr>
            <a:lvl4pPr marL="1828800" marR="0" lvl="3" indent="-304800" algn="l" rtl="0">
              <a:spcBef>
                <a:spcPts val="0"/>
              </a:spcBef>
              <a:spcAft>
                <a:spcPts val="0"/>
              </a:spcAft>
              <a:buClr>
                <a:schemeClr val="dk1"/>
              </a:buClr>
              <a:buSzPts val="1200"/>
              <a:buFont typeface="Calibri"/>
              <a:buChar char="●"/>
              <a:defRPr sz="1200" b="0" i="0" u="none" strike="noStrike" cap="none">
                <a:solidFill>
                  <a:schemeClr val="dk1"/>
                </a:solidFill>
                <a:latin typeface="Calibri"/>
                <a:ea typeface="Calibri"/>
                <a:cs typeface="Calibri"/>
                <a:sym typeface="Calibri"/>
              </a:defRPr>
            </a:lvl4pPr>
            <a:lvl5pPr marL="2286000" marR="0" lvl="4" indent="-304800" algn="l" rtl="0">
              <a:spcBef>
                <a:spcPts val="0"/>
              </a:spcBef>
              <a:spcAft>
                <a:spcPts val="0"/>
              </a:spcAft>
              <a:buClr>
                <a:schemeClr val="dk1"/>
              </a:buClr>
              <a:buSzPts val="1200"/>
              <a:buFont typeface="Calibri"/>
              <a:buChar char="○"/>
              <a:defRPr sz="1200" b="0" i="0" u="none" strike="noStrike" cap="none">
                <a:solidFill>
                  <a:schemeClr val="dk1"/>
                </a:solidFill>
                <a:latin typeface="Calibri"/>
                <a:ea typeface="Calibri"/>
                <a:cs typeface="Calibri"/>
                <a:sym typeface="Calibri"/>
              </a:defRPr>
            </a:lvl5pPr>
            <a:lvl6pPr marL="2743200" marR="0" lvl="5" indent="-304800" algn="l" rtl="0">
              <a:spcBef>
                <a:spcPts val="0"/>
              </a:spcBef>
              <a:spcAft>
                <a:spcPts val="0"/>
              </a:spcAft>
              <a:buClr>
                <a:schemeClr val="dk1"/>
              </a:buClr>
              <a:buSzPts val="1200"/>
              <a:buFont typeface="Calibri"/>
              <a:buChar char="■"/>
              <a:defRPr sz="1200" b="0" i="0" u="none" strike="noStrike" cap="none">
                <a:solidFill>
                  <a:schemeClr val="dk1"/>
                </a:solidFill>
                <a:latin typeface="Calibri"/>
                <a:ea typeface="Calibri"/>
                <a:cs typeface="Calibri"/>
                <a:sym typeface="Calibri"/>
              </a:defRPr>
            </a:lvl6pPr>
            <a:lvl7pPr marL="3200400" marR="0" lvl="6" indent="-304800" algn="l" rtl="0">
              <a:spcBef>
                <a:spcPts val="0"/>
              </a:spcBef>
              <a:spcAft>
                <a:spcPts val="0"/>
              </a:spcAft>
              <a:buClr>
                <a:schemeClr val="dk1"/>
              </a:buClr>
              <a:buSzPts val="1200"/>
              <a:buFont typeface="Calibri"/>
              <a:buChar char="●"/>
              <a:defRPr sz="1200" b="0" i="0" u="none" strike="noStrike" cap="none">
                <a:solidFill>
                  <a:schemeClr val="dk1"/>
                </a:solidFill>
                <a:latin typeface="Calibri"/>
                <a:ea typeface="Calibri"/>
                <a:cs typeface="Calibri"/>
                <a:sym typeface="Calibri"/>
              </a:defRPr>
            </a:lvl7pPr>
            <a:lvl8pPr marL="3657600" marR="0" lvl="7" indent="-304800" algn="l" rtl="0">
              <a:spcBef>
                <a:spcPts val="0"/>
              </a:spcBef>
              <a:spcAft>
                <a:spcPts val="0"/>
              </a:spcAft>
              <a:buClr>
                <a:schemeClr val="dk1"/>
              </a:buClr>
              <a:buSzPts val="1200"/>
              <a:buFont typeface="Calibri"/>
              <a:buChar char="○"/>
              <a:defRPr sz="1200" b="0" i="0" u="none" strike="noStrike" cap="none">
                <a:solidFill>
                  <a:schemeClr val="dk1"/>
                </a:solidFill>
                <a:latin typeface="Calibri"/>
                <a:ea typeface="Calibri"/>
                <a:cs typeface="Calibri"/>
                <a:sym typeface="Calibri"/>
              </a:defRPr>
            </a:lvl8pPr>
            <a:lvl9pPr marL="4114800" marR="0" lvl="8" indent="-304800" algn="l" rtl="0">
              <a:spcBef>
                <a:spcPts val="0"/>
              </a:spcBef>
              <a:spcAft>
                <a:spcPts val="0"/>
              </a:spcAft>
              <a:buClr>
                <a:schemeClr val="dk1"/>
              </a:buClr>
              <a:buSzPts val="1200"/>
              <a:buFont typeface="Calibri"/>
              <a:buChar char="■"/>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799" cy="458786"/>
          </a:xfrm>
          <a:prstGeom prst="rect">
            <a:avLst/>
          </a:prstGeom>
          <a:noFill/>
          <a:ln>
            <a:noFill/>
          </a:ln>
        </p:spPr>
        <p:txBody>
          <a:bodyPr spcFirstLastPara="1" wrap="square" lIns="91425" tIns="91425" rIns="91425" bIns="91425" anchor="b" anchorCtr="0"/>
          <a:lstStyle>
            <a:lvl1pPr marL="0" marR="0" lvl="0" indent="0" algn="l" rtl="0">
              <a:lnSpc>
                <a:spcPct val="100000"/>
              </a:lnSpc>
              <a:spcBef>
                <a:spcPts val="0"/>
              </a:spcBef>
              <a:spcAft>
                <a:spcPts val="0"/>
              </a:spcAft>
              <a:buClr>
                <a:schemeClr val="dk1"/>
              </a:buClr>
              <a:buSzPts val="1400"/>
              <a:buFont typeface="Calibri"/>
              <a:buNone/>
              <a:defRPr sz="1200" b="0" i="0" u="none" strike="noStrike" cap="none">
                <a:solidFill>
                  <a:schemeClr val="dk1"/>
                </a:solidFill>
                <a:latin typeface="Calibri"/>
                <a:ea typeface="Calibri"/>
                <a:cs typeface="Calibri"/>
                <a:sym typeface="Calibri"/>
              </a:defRPr>
            </a:lvl1pPr>
            <a:lvl2pPr marL="457200" marR="0" lvl="1" indent="0"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2pPr>
            <a:lvl3pPr marL="914400" marR="0" lvl="2" indent="0"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3pPr>
            <a:lvl4pPr marL="1371600" marR="0" lvl="3" indent="0"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4pPr>
            <a:lvl5pPr marL="1828800" marR="0" lvl="4" indent="0"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5pPr>
            <a:lvl6pPr marL="2286000" marR="0" lvl="5" indent="0"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6pPr>
            <a:lvl7pPr marL="2743200" marR="0" lvl="6" indent="0"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7pPr>
            <a:lvl8pPr marL="3200400" marR="0" lvl="7" indent="0"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8pPr>
            <a:lvl9pPr marL="3657600" marR="0" lvl="8" indent="0"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2" y="8685213"/>
            <a:ext cx="2971799" cy="458786"/>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chemeClr val="dk1"/>
              </a:buClr>
              <a:buFont typeface="Calibri"/>
              <a:buNone/>
            </a:pPr>
            <a:fld id="{00000000-1234-1234-1234-123412341234}" type="slidenum">
              <a:rPr lang="en-US"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3" Type="http://schemas.openxmlformats.org/officeDocument/2006/relationships/hyperlink" Target="https://dhs.iowa.gov/sites/default/files/1904-MC-FFS_Home-andCommunity-BasedSettingsExtensionDate.pdf" TargetMode="External"/><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9"/>
        <p:cNvGrpSpPr/>
        <p:nvPr/>
      </p:nvGrpSpPr>
      <p:grpSpPr>
        <a:xfrm>
          <a:off x="0" y="0"/>
          <a:ext cx="0" cy="0"/>
          <a:chOff x="0" y="0"/>
          <a:chExt cx="0" cy="0"/>
        </a:xfrm>
      </p:grpSpPr>
      <p:sp>
        <p:nvSpPr>
          <p:cNvPr id="90" name="Google Shape;90;p4:notes"/>
          <p:cNvSpPr txBox="1">
            <a:spLocks noGrp="1"/>
          </p:cNvSpPr>
          <p:nvPr>
            <p:ph type="body" idx="1"/>
          </p:nvPr>
        </p:nvSpPr>
        <p:spPr>
          <a:xfrm>
            <a:off x="685800" y="4400550"/>
            <a:ext cx="5486399" cy="3600450"/>
          </a:xfrm>
          <a:prstGeom prst="rect">
            <a:avLst/>
          </a:prstGeom>
          <a:noFill/>
          <a:ln>
            <a:noFill/>
          </a:ln>
        </p:spPr>
        <p:txBody>
          <a:bodyPr spcFirstLastPara="1" wrap="square" lIns="91425" tIns="91425" rIns="91425" bIns="91425" anchor="t" anchorCtr="0">
            <a:noAutofit/>
          </a:bodyPr>
          <a:lstStyle/>
          <a:p>
            <a:pPr marL="0" marR="0" lvl="0" indent="0" algn="l" rtl="0">
              <a:spcBef>
                <a:spcPts val="0"/>
              </a:spcBef>
              <a:spcAft>
                <a:spcPts val="0"/>
              </a:spcAft>
              <a:buClr>
                <a:schemeClr val="dk1"/>
              </a:buClr>
              <a:buFont typeface="Calibri"/>
              <a:buNone/>
            </a:pPr>
            <a:endParaRPr sz="1200" b="0" i="0" u="none" strike="noStrike" cap="none">
              <a:solidFill>
                <a:schemeClr val="dk1"/>
              </a:solidFill>
              <a:latin typeface="Calibri"/>
              <a:ea typeface="Calibri"/>
              <a:cs typeface="Calibri"/>
              <a:sym typeface="Calibri"/>
            </a:endParaRPr>
          </a:p>
        </p:txBody>
      </p:sp>
      <p:sp>
        <p:nvSpPr>
          <p:cNvPr id="91" name="Google Shape;91;p4:notes"/>
          <p:cNvSpPr>
            <a:spLocks noGrp="1" noRot="1" noChangeAspect="1"/>
          </p:cNvSpPr>
          <p:nvPr>
            <p:ph type="sldImg" idx="2"/>
          </p:nvPr>
        </p:nvSpPr>
        <p:spPr>
          <a:xfrm>
            <a:off x="685800" y="1143000"/>
            <a:ext cx="5486399" cy="3086099"/>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3"/>
        <p:cNvGrpSpPr/>
        <p:nvPr/>
      </p:nvGrpSpPr>
      <p:grpSpPr>
        <a:xfrm>
          <a:off x="0" y="0"/>
          <a:ext cx="0" cy="0"/>
          <a:chOff x="0" y="0"/>
          <a:chExt cx="0" cy="0"/>
        </a:xfrm>
      </p:grpSpPr>
      <p:sp>
        <p:nvSpPr>
          <p:cNvPr id="154" name="Google Shape;154;g3ceb620527_0_12:notes"/>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55" name="Google Shape;155;g3ceb620527_0_12:notes"/>
          <p:cNvSpPr txBox="1">
            <a:spLocks noGrp="1"/>
          </p:cNvSpPr>
          <p:nvPr>
            <p:ph type="body" idx="1"/>
          </p:nvPr>
        </p:nvSpPr>
        <p:spPr>
          <a:xfrm>
            <a:off x="685800" y="4400550"/>
            <a:ext cx="5486400" cy="3600600"/>
          </a:xfrm>
          <a:prstGeom prst="rect">
            <a:avLst/>
          </a:prstGeom>
        </p:spPr>
        <p:txBody>
          <a:bodyPr spcFirstLastPara="1" wrap="square" lIns="91425" tIns="91425" rIns="91425" bIns="91425" anchor="t" anchorCtr="0">
            <a:noAutofit/>
          </a:bodyPr>
          <a:lstStyle/>
          <a:p>
            <a:pPr marL="0" lvl="0" indent="76200">
              <a:spcBef>
                <a:spcPts val="0"/>
              </a:spcBef>
              <a:spcAft>
                <a:spcPts val="0"/>
              </a:spcAft>
              <a:buNone/>
            </a:pPr>
            <a:r>
              <a:rPr lang="en-US"/>
              <a:t>The state requires the basic use of the code, but AG’s system is using more updated CPT codes therefore their system needs this. </a:t>
            </a:r>
            <a:endParaRPr/>
          </a:p>
        </p:txBody>
      </p:sp>
      <p:sp>
        <p:nvSpPr>
          <p:cNvPr id="156" name="Google Shape;156;g3ceb620527_0_12:notes"/>
          <p:cNvSpPr txBox="1">
            <a:spLocks noGrp="1"/>
          </p:cNvSpPr>
          <p:nvPr>
            <p:ph type="sldNum" idx="12"/>
          </p:nvPr>
        </p:nvSpPr>
        <p:spPr>
          <a:xfrm>
            <a:off x="3884612" y="8685213"/>
            <a:ext cx="2971800" cy="458700"/>
          </a:xfrm>
          <a:prstGeom prst="rect">
            <a:avLst/>
          </a:prstGeom>
        </p:spPr>
        <p:txBody>
          <a:bodyPr spcFirstLastPara="1" wrap="square" lIns="91425" tIns="45700" rIns="91425" bIns="45700" anchor="b" anchorCtr="0">
            <a:noAutofit/>
          </a:bodyPr>
          <a:lstStyle/>
          <a:p>
            <a:pPr marL="0" lvl="0" indent="0">
              <a:spcBef>
                <a:spcPts val="0"/>
              </a:spcBef>
              <a:spcAft>
                <a:spcPts val="0"/>
              </a:spcAft>
              <a:buClr>
                <a:schemeClr val="dk1"/>
              </a:buClr>
              <a:buFont typeface="Calibri"/>
              <a:buNone/>
            </a:pPr>
            <a:fld id="{00000000-1234-1234-1234-123412341234}" type="slidenum">
              <a:rPr lang="en-US"/>
              <a:t>10</a:t>
            </a:fld>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0"/>
        <p:cNvGrpSpPr/>
        <p:nvPr/>
      </p:nvGrpSpPr>
      <p:grpSpPr>
        <a:xfrm>
          <a:off x="0" y="0"/>
          <a:ext cx="0" cy="0"/>
          <a:chOff x="0" y="0"/>
          <a:chExt cx="0" cy="0"/>
        </a:xfrm>
      </p:grpSpPr>
      <p:sp>
        <p:nvSpPr>
          <p:cNvPr id="161" name="Google Shape;161;g3e62bd2797_0_8:notes"/>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62" name="Google Shape;162;g3e62bd2797_0_8:notes"/>
          <p:cNvSpPr txBox="1">
            <a:spLocks noGrp="1"/>
          </p:cNvSpPr>
          <p:nvPr>
            <p:ph type="body" idx="1"/>
          </p:nvPr>
        </p:nvSpPr>
        <p:spPr>
          <a:xfrm>
            <a:off x="685800" y="4400550"/>
            <a:ext cx="5486400" cy="36006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
        <p:nvSpPr>
          <p:cNvPr id="163" name="Google Shape;163;g3e62bd2797_0_8:notes"/>
          <p:cNvSpPr txBox="1">
            <a:spLocks noGrp="1"/>
          </p:cNvSpPr>
          <p:nvPr>
            <p:ph type="sldNum" idx="12"/>
          </p:nvPr>
        </p:nvSpPr>
        <p:spPr>
          <a:xfrm>
            <a:off x="3884612" y="8685213"/>
            <a:ext cx="2971800" cy="458700"/>
          </a:xfrm>
          <a:prstGeom prst="rect">
            <a:avLst/>
          </a:prstGeom>
        </p:spPr>
        <p:txBody>
          <a:bodyPr spcFirstLastPara="1" wrap="square" lIns="91425" tIns="45700" rIns="91425" bIns="45700" anchor="b" anchorCtr="0">
            <a:noAutofit/>
          </a:bodyPr>
          <a:lstStyle/>
          <a:p>
            <a:pPr marL="0" lvl="0" indent="0">
              <a:spcBef>
                <a:spcPts val="0"/>
              </a:spcBef>
              <a:spcAft>
                <a:spcPts val="0"/>
              </a:spcAft>
              <a:buClr>
                <a:schemeClr val="dk1"/>
              </a:buClr>
              <a:buFont typeface="Calibri"/>
              <a:buNone/>
            </a:pPr>
            <a:fld id="{00000000-1234-1234-1234-123412341234}" type="slidenum">
              <a:rPr lang="en-US"/>
              <a:t>11</a:t>
            </a:fld>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7"/>
        <p:cNvGrpSpPr/>
        <p:nvPr/>
      </p:nvGrpSpPr>
      <p:grpSpPr>
        <a:xfrm>
          <a:off x="0" y="0"/>
          <a:ext cx="0" cy="0"/>
          <a:chOff x="0" y="0"/>
          <a:chExt cx="0" cy="0"/>
        </a:xfrm>
      </p:grpSpPr>
      <p:sp>
        <p:nvSpPr>
          <p:cNvPr id="168" name="Google Shape;168;g3ceb620527_0_31:notes"/>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69" name="Google Shape;169;g3ceb620527_0_31:notes"/>
          <p:cNvSpPr txBox="1">
            <a:spLocks noGrp="1"/>
          </p:cNvSpPr>
          <p:nvPr>
            <p:ph type="body" idx="1"/>
          </p:nvPr>
        </p:nvSpPr>
        <p:spPr>
          <a:xfrm>
            <a:off x="685800" y="4400550"/>
            <a:ext cx="5486400" cy="3600600"/>
          </a:xfrm>
          <a:prstGeom prst="rect">
            <a:avLst/>
          </a:prstGeom>
        </p:spPr>
        <p:txBody>
          <a:bodyPr spcFirstLastPara="1" wrap="square" lIns="91425" tIns="91425" rIns="91425" bIns="91425" anchor="t" anchorCtr="0">
            <a:noAutofit/>
          </a:bodyPr>
          <a:lstStyle/>
          <a:p>
            <a:pPr marL="0" lvl="0" indent="76200" rtl="0">
              <a:spcBef>
                <a:spcPts val="0"/>
              </a:spcBef>
              <a:spcAft>
                <a:spcPts val="0"/>
              </a:spcAft>
              <a:buNone/>
            </a:pPr>
            <a:r>
              <a:rPr lang="en-US"/>
              <a:t>Critical incidents are the same as major incidents  This came from Amerigroup’s letter, but is expected from all </a:t>
            </a:r>
            <a:endParaRPr/>
          </a:p>
          <a:p>
            <a:pPr marL="0" lvl="0" indent="76200">
              <a:spcBef>
                <a:spcPts val="0"/>
              </a:spcBef>
              <a:spcAft>
                <a:spcPts val="0"/>
              </a:spcAft>
              <a:buNone/>
            </a:pPr>
            <a:r>
              <a:rPr lang="en-US"/>
              <a:t>OIG reviewed incident reporting for IME and pulled ER room claims to match against incident reporting.  Likely going to be an MCO function.</a:t>
            </a:r>
            <a:endParaRPr/>
          </a:p>
        </p:txBody>
      </p:sp>
      <p:sp>
        <p:nvSpPr>
          <p:cNvPr id="170" name="Google Shape;170;g3ceb620527_0_31:notes"/>
          <p:cNvSpPr txBox="1">
            <a:spLocks noGrp="1"/>
          </p:cNvSpPr>
          <p:nvPr>
            <p:ph type="sldNum" idx="12"/>
          </p:nvPr>
        </p:nvSpPr>
        <p:spPr>
          <a:xfrm>
            <a:off x="3884612" y="8685213"/>
            <a:ext cx="2971800" cy="458700"/>
          </a:xfrm>
          <a:prstGeom prst="rect">
            <a:avLst/>
          </a:prstGeom>
        </p:spPr>
        <p:txBody>
          <a:bodyPr spcFirstLastPara="1" wrap="square" lIns="91425" tIns="45700" rIns="91425" bIns="45700" anchor="b" anchorCtr="0">
            <a:noAutofit/>
          </a:bodyPr>
          <a:lstStyle/>
          <a:p>
            <a:pPr marL="0" lvl="0" indent="0">
              <a:spcBef>
                <a:spcPts val="0"/>
              </a:spcBef>
              <a:spcAft>
                <a:spcPts val="0"/>
              </a:spcAft>
              <a:buClr>
                <a:schemeClr val="dk1"/>
              </a:buClr>
              <a:buFont typeface="Calibri"/>
              <a:buNone/>
            </a:pPr>
            <a:fld id="{00000000-1234-1234-1234-123412341234}" type="slidenum">
              <a:rPr lang="en-US"/>
              <a:t>12</a:t>
            </a:fld>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5"/>
        <p:cNvGrpSpPr/>
        <p:nvPr/>
      </p:nvGrpSpPr>
      <p:grpSpPr>
        <a:xfrm>
          <a:off x="0" y="0"/>
          <a:ext cx="0" cy="0"/>
          <a:chOff x="0" y="0"/>
          <a:chExt cx="0" cy="0"/>
        </a:xfrm>
      </p:grpSpPr>
      <p:sp>
        <p:nvSpPr>
          <p:cNvPr id="176" name="Google Shape;176;g3e62bd2797_0_20:notes"/>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77" name="Google Shape;177;g3e62bd2797_0_20:notes"/>
          <p:cNvSpPr txBox="1">
            <a:spLocks noGrp="1"/>
          </p:cNvSpPr>
          <p:nvPr>
            <p:ph type="body" idx="1"/>
          </p:nvPr>
        </p:nvSpPr>
        <p:spPr>
          <a:xfrm>
            <a:off x="685800" y="4400550"/>
            <a:ext cx="5486400" cy="36006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
        <p:nvSpPr>
          <p:cNvPr id="178" name="Google Shape;178;g3e62bd2797_0_20:notes"/>
          <p:cNvSpPr txBox="1">
            <a:spLocks noGrp="1"/>
          </p:cNvSpPr>
          <p:nvPr>
            <p:ph type="sldNum" idx="12"/>
          </p:nvPr>
        </p:nvSpPr>
        <p:spPr>
          <a:xfrm>
            <a:off x="3884612" y="8685213"/>
            <a:ext cx="2971800" cy="458700"/>
          </a:xfrm>
          <a:prstGeom prst="rect">
            <a:avLst/>
          </a:prstGeom>
        </p:spPr>
        <p:txBody>
          <a:bodyPr spcFirstLastPara="1" wrap="square" lIns="91425" tIns="45700" rIns="91425" bIns="45700" anchor="b" anchorCtr="0">
            <a:noAutofit/>
          </a:bodyPr>
          <a:lstStyle/>
          <a:p>
            <a:pPr marL="0" lvl="0" indent="0">
              <a:spcBef>
                <a:spcPts val="0"/>
              </a:spcBef>
              <a:spcAft>
                <a:spcPts val="0"/>
              </a:spcAft>
              <a:buClr>
                <a:schemeClr val="dk1"/>
              </a:buClr>
              <a:buFont typeface="Calibri"/>
              <a:buNone/>
            </a:pPr>
            <a:fld id="{00000000-1234-1234-1234-123412341234}" type="slidenum">
              <a:rPr lang="en-US"/>
              <a:t>13</a:t>
            </a:fld>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2"/>
        <p:cNvGrpSpPr/>
        <p:nvPr/>
      </p:nvGrpSpPr>
      <p:grpSpPr>
        <a:xfrm>
          <a:off x="0" y="0"/>
          <a:ext cx="0" cy="0"/>
          <a:chOff x="0" y="0"/>
          <a:chExt cx="0" cy="0"/>
        </a:xfrm>
      </p:grpSpPr>
      <p:sp>
        <p:nvSpPr>
          <p:cNvPr id="183" name="Google Shape;183;g3e62bd2797_0_14:notes"/>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84" name="Google Shape;184;g3e62bd2797_0_14:notes"/>
          <p:cNvSpPr txBox="1">
            <a:spLocks noGrp="1"/>
          </p:cNvSpPr>
          <p:nvPr>
            <p:ph type="body" idx="1"/>
          </p:nvPr>
        </p:nvSpPr>
        <p:spPr>
          <a:xfrm>
            <a:off x="685800" y="4400550"/>
            <a:ext cx="5486400" cy="36006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
        <p:nvSpPr>
          <p:cNvPr id="185" name="Google Shape;185;g3e62bd2797_0_14:notes"/>
          <p:cNvSpPr txBox="1">
            <a:spLocks noGrp="1"/>
          </p:cNvSpPr>
          <p:nvPr>
            <p:ph type="sldNum" idx="12"/>
          </p:nvPr>
        </p:nvSpPr>
        <p:spPr>
          <a:xfrm>
            <a:off x="3884612" y="8685213"/>
            <a:ext cx="2971800" cy="458700"/>
          </a:xfrm>
          <a:prstGeom prst="rect">
            <a:avLst/>
          </a:prstGeom>
        </p:spPr>
        <p:txBody>
          <a:bodyPr spcFirstLastPara="1" wrap="square" lIns="91425" tIns="45700" rIns="91425" bIns="45700" anchor="b" anchorCtr="0">
            <a:noAutofit/>
          </a:bodyPr>
          <a:lstStyle/>
          <a:p>
            <a:pPr marL="0" lvl="0" indent="0">
              <a:spcBef>
                <a:spcPts val="0"/>
              </a:spcBef>
              <a:spcAft>
                <a:spcPts val="0"/>
              </a:spcAft>
              <a:buClr>
                <a:schemeClr val="dk1"/>
              </a:buClr>
              <a:buFont typeface="Calibri"/>
              <a:buNone/>
            </a:pPr>
            <a:fld id="{00000000-1234-1234-1234-123412341234}" type="slidenum">
              <a:rPr lang="en-US"/>
              <a:t>14</a:t>
            </a:fld>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0"/>
        <p:cNvGrpSpPr/>
        <p:nvPr/>
      </p:nvGrpSpPr>
      <p:grpSpPr>
        <a:xfrm>
          <a:off x="0" y="0"/>
          <a:ext cx="0" cy="0"/>
          <a:chOff x="0" y="0"/>
          <a:chExt cx="0" cy="0"/>
        </a:xfrm>
      </p:grpSpPr>
      <p:sp>
        <p:nvSpPr>
          <p:cNvPr id="191" name="Google Shape;191;g3e167b9713_0_8:notes"/>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92" name="Google Shape;192;g3e167b9713_0_8:notes"/>
          <p:cNvSpPr txBox="1">
            <a:spLocks noGrp="1"/>
          </p:cNvSpPr>
          <p:nvPr>
            <p:ph type="body" idx="1"/>
          </p:nvPr>
        </p:nvSpPr>
        <p:spPr>
          <a:xfrm>
            <a:off x="685800" y="4400550"/>
            <a:ext cx="5486400" cy="36006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r>
              <a:rPr lang="en-US"/>
              <a:t>Information is being collected to determine baselines for members.</a:t>
            </a:r>
            <a:endParaRPr/>
          </a:p>
        </p:txBody>
      </p:sp>
      <p:sp>
        <p:nvSpPr>
          <p:cNvPr id="193" name="Google Shape;193;g3e167b9713_0_8:notes"/>
          <p:cNvSpPr txBox="1">
            <a:spLocks noGrp="1"/>
          </p:cNvSpPr>
          <p:nvPr>
            <p:ph type="sldNum" idx="12"/>
          </p:nvPr>
        </p:nvSpPr>
        <p:spPr>
          <a:xfrm>
            <a:off x="3884612" y="8685213"/>
            <a:ext cx="2971800" cy="458700"/>
          </a:xfrm>
          <a:prstGeom prst="rect">
            <a:avLst/>
          </a:prstGeom>
        </p:spPr>
        <p:txBody>
          <a:bodyPr spcFirstLastPara="1" wrap="square" lIns="91425" tIns="45700" rIns="91425" bIns="45700" anchor="b" anchorCtr="0">
            <a:noAutofit/>
          </a:bodyPr>
          <a:lstStyle/>
          <a:p>
            <a:pPr marL="0" lvl="0" indent="0">
              <a:spcBef>
                <a:spcPts val="0"/>
              </a:spcBef>
              <a:spcAft>
                <a:spcPts val="0"/>
              </a:spcAft>
              <a:buClr>
                <a:schemeClr val="dk1"/>
              </a:buClr>
              <a:buFont typeface="Calibri"/>
              <a:buNone/>
            </a:pPr>
            <a:fld id="{00000000-1234-1234-1234-123412341234}" type="slidenum">
              <a:rPr lang="en-US"/>
              <a:t>15</a:t>
            </a:fld>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7"/>
        <p:cNvGrpSpPr/>
        <p:nvPr/>
      </p:nvGrpSpPr>
      <p:grpSpPr>
        <a:xfrm>
          <a:off x="0" y="0"/>
          <a:ext cx="0" cy="0"/>
          <a:chOff x="0" y="0"/>
          <a:chExt cx="0" cy="0"/>
        </a:xfrm>
      </p:grpSpPr>
      <p:sp>
        <p:nvSpPr>
          <p:cNvPr id="198" name="Google Shape;198;g3e62bd2797_1_15:notes"/>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99" name="Google Shape;199;g3e62bd2797_1_15:notes"/>
          <p:cNvSpPr txBox="1">
            <a:spLocks noGrp="1"/>
          </p:cNvSpPr>
          <p:nvPr>
            <p:ph type="body" idx="1"/>
          </p:nvPr>
        </p:nvSpPr>
        <p:spPr>
          <a:xfrm>
            <a:off x="685800" y="4400550"/>
            <a:ext cx="5486400" cy="36006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r>
              <a:rPr lang="en-US"/>
              <a:t>Information is being collected to determine baselines for members. 99490 is HH billing</a:t>
            </a:r>
            <a:endParaRPr/>
          </a:p>
        </p:txBody>
      </p:sp>
      <p:sp>
        <p:nvSpPr>
          <p:cNvPr id="200" name="Google Shape;200;g3e62bd2797_1_15:notes"/>
          <p:cNvSpPr txBox="1">
            <a:spLocks noGrp="1"/>
          </p:cNvSpPr>
          <p:nvPr>
            <p:ph type="sldNum" idx="12"/>
          </p:nvPr>
        </p:nvSpPr>
        <p:spPr>
          <a:xfrm>
            <a:off x="3884612" y="8685213"/>
            <a:ext cx="2971800" cy="458700"/>
          </a:xfrm>
          <a:prstGeom prst="rect">
            <a:avLst/>
          </a:prstGeom>
        </p:spPr>
        <p:txBody>
          <a:bodyPr spcFirstLastPara="1" wrap="square" lIns="91425" tIns="45700" rIns="91425" bIns="45700" anchor="b" anchorCtr="0">
            <a:noAutofit/>
          </a:bodyPr>
          <a:lstStyle/>
          <a:p>
            <a:pPr marL="0" lvl="0" indent="0" rtl="0">
              <a:spcBef>
                <a:spcPts val="0"/>
              </a:spcBef>
              <a:spcAft>
                <a:spcPts val="0"/>
              </a:spcAft>
              <a:buClr>
                <a:schemeClr val="dk1"/>
              </a:buClr>
              <a:buFont typeface="Calibri"/>
              <a:buNone/>
            </a:pPr>
            <a:fld id="{00000000-1234-1234-1234-123412341234}" type="slidenum">
              <a:rPr lang="en-US"/>
              <a:t>16</a:t>
            </a:fld>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4"/>
        <p:cNvGrpSpPr/>
        <p:nvPr/>
      </p:nvGrpSpPr>
      <p:grpSpPr>
        <a:xfrm>
          <a:off x="0" y="0"/>
          <a:ext cx="0" cy="0"/>
          <a:chOff x="0" y="0"/>
          <a:chExt cx="0" cy="0"/>
        </a:xfrm>
      </p:grpSpPr>
      <p:sp>
        <p:nvSpPr>
          <p:cNvPr id="205" name="Google Shape;205;g3e167b9713_0_1:notes"/>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06" name="Google Shape;206;g3e167b9713_0_1:notes"/>
          <p:cNvSpPr txBox="1">
            <a:spLocks noGrp="1"/>
          </p:cNvSpPr>
          <p:nvPr>
            <p:ph type="body" idx="1"/>
          </p:nvPr>
        </p:nvSpPr>
        <p:spPr>
          <a:xfrm>
            <a:off x="685800" y="4400550"/>
            <a:ext cx="5486400" cy="36006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
        <p:nvSpPr>
          <p:cNvPr id="207" name="Google Shape;207;g3e167b9713_0_1:notes"/>
          <p:cNvSpPr txBox="1">
            <a:spLocks noGrp="1"/>
          </p:cNvSpPr>
          <p:nvPr>
            <p:ph type="sldNum" idx="12"/>
          </p:nvPr>
        </p:nvSpPr>
        <p:spPr>
          <a:xfrm>
            <a:off x="3884612" y="8685213"/>
            <a:ext cx="2971800" cy="458700"/>
          </a:xfrm>
          <a:prstGeom prst="rect">
            <a:avLst/>
          </a:prstGeom>
        </p:spPr>
        <p:txBody>
          <a:bodyPr spcFirstLastPara="1" wrap="square" lIns="91425" tIns="45700" rIns="91425" bIns="45700" anchor="b" anchorCtr="0">
            <a:noAutofit/>
          </a:bodyPr>
          <a:lstStyle/>
          <a:p>
            <a:pPr marL="0" lvl="0" indent="0">
              <a:spcBef>
                <a:spcPts val="0"/>
              </a:spcBef>
              <a:spcAft>
                <a:spcPts val="0"/>
              </a:spcAft>
              <a:buClr>
                <a:schemeClr val="dk1"/>
              </a:buClr>
              <a:buFont typeface="Calibri"/>
              <a:buNone/>
            </a:pPr>
            <a:fld id="{00000000-1234-1234-1234-123412341234}" type="slidenum">
              <a:rPr lang="en-US"/>
              <a:t>17</a:t>
            </a:fld>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2"/>
        <p:cNvGrpSpPr/>
        <p:nvPr/>
      </p:nvGrpSpPr>
      <p:grpSpPr>
        <a:xfrm>
          <a:off x="0" y="0"/>
          <a:ext cx="0" cy="0"/>
          <a:chOff x="0" y="0"/>
          <a:chExt cx="0" cy="0"/>
        </a:xfrm>
      </p:grpSpPr>
      <p:sp>
        <p:nvSpPr>
          <p:cNvPr id="213" name="Google Shape;213;g3ceb620527_0_19:notes"/>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14" name="Google Shape;214;g3ceb620527_0_19:notes"/>
          <p:cNvSpPr txBox="1">
            <a:spLocks noGrp="1"/>
          </p:cNvSpPr>
          <p:nvPr>
            <p:ph type="body" idx="1"/>
          </p:nvPr>
        </p:nvSpPr>
        <p:spPr>
          <a:xfrm>
            <a:off x="685800" y="4400550"/>
            <a:ext cx="5486400" cy="3600600"/>
          </a:xfrm>
          <a:prstGeom prst="rect">
            <a:avLst/>
          </a:prstGeom>
        </p:spPr>
        <p:txBody>
          <a:bodyPr spcFirstLastPara="1" wrap="square" lIns="91425" tIns="91425" rIns="91425" bIns="91425" anchor="t" anchorCtr="0">
            <a:noAutofit/>
          </a:bodyPr>
          <a:lstStyle/>
          <a:p>
            <a:pPr marL="0" lvl="0" indent="76200">
              <a:spcBef>
                <a:spcPts val="0"/>
              </a:spcBef>
              <a:spcAft>
                <a:spcPts val="0"/>
              </a:spcAft>
              <a:buNone/>
            </a:pPr>
            <a:r>
              <a:rPr lang="en-US"/>
              <a:t>Continue to alert us if you still have issues with this and we can inform those who need this information</a:t>
            </a:r>
            <a:endParaRPr/>
          </a:p>
          <a:p>
            <a:pPr marL="0" lvl="0" indent="76200">
              <a:spcBef>
                <a:spcPts val="0"/>
              </a:spcBef>
              <a:spcAft>
                <a:spcPts val="0"/>
              </a:spcAft>
              <a:buNone/>
            </a:pPr>
            <a:endParaRPr/>
          </a:p>
          <a:p>
            <a:pPr marL="0" lvl="0" indent="76200">
              <a:spcBef>
                <a:spcPts val="0"/>
              </a:spcBef>
              <a:spcAft>
                <a:spcPts val="0"/>
              </a:spcAft>
              <a:buNone/>
            </a:pPr>
            <a:r>
              <a:rPr lang="en-US"/>
              <a:t>Melissa DelCorso</a:t>
            </a:r>
            <a:endParaRPr/>
          </a:p>
          <a:p>
            <a:pPr marL="0" lvl="0" indent="76200">
              <a:spcBef>
                <a:spcPts val="0"/>
              </a:spcBef>
              <a:spcAft>
                <a:spcPts val="0"/>
              </a:spcAft>
              <a:buNone/>
            </a:pPr>
            <a:r>
              <a:rPr lang="en-US"/>
              <a:t>John Hedgecoth</a:t>
            </a:r>
            <a:endParaRPr/>
          </a:p>
          <a:p>
            <a:pPr marL="0" lvl="0" indent="76200" rtl="0">
              <a:spcBef>
                <a:spcPts val="0"/>
              </a:spcBef>
              <a:spcAft>
                <a:spcPts val="0"/>
              </a:spcAft>
              <a:buNone/>
            </a:pPr>
            <a:r>
              <a:rPr lang="en-US"/>
              <a:t>Brian Wines</a:t>
            </a:r>
            <a:endParaRPr/>
          </a:p>
        </p:txBody>
      </p:sp>
      <p:sp>
        <p:nvSpPr>
          <p:cNvPr id="215" name="Google Shape;215;g3ceb620527_0_19:notes"/>
          <p:cNvSpPr txBox="1">
            <a:spLocks noGrp="1"/>
          </p:cNvSpPr>
          <p:nvPr>
            <p:ph type="sldNum" idx="12"/>
          </p:nvPr>
        </p:nvSpPr>
        <p:spPr>
          <a:xfrm>
            <a:off x="3884612" y="8685213"/>
            <a:ext cx="2971800" cy="458700"/>
          </a:xfrm>
          <a:prstGeom prst="rect">
            <a:avLst/>
          </a:prstGeom>
        </p:spPr>
        <p:txBody>
          <a:bodyPr spcFirstLastPara="1" wrap="square" lIns="91425" tIns="45700" rIns="91425" bIns="45700" anchor="b" anchorCtr="0">
            <a:noAutofit/>
          </a:bodyPr>
          <a:lstStyle/>
          <a:p>
            <a:pPr marL="0" lvl="0" indent="0" rtl="0">
              <a:spcBef>
                <a:spcPts val="0"/>
              </a:spcBef>
              <a:spcAft>
                <a:spcPts val="0"/>
              </a:spcAft>
              <a:buClr>
                <a:schemeClr val="dk1"/>
              </a:buClr>
              <a:buFont typeface="Calibri"/>
              <a:buNone/>
            </a:pPr>
            <a:fld id="{00000000-1234-1234-1234-123412341234}" type="slidenum">
              <a:rPr lang="en-US"/>
              <a:t>18</a:t>
            </a:fld>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0"/>
        <p:cNvGrpSpPr/>
        <p:nvPr/>
      </p:nvGrpSpPr>
      <p:grpSpPr>
        <a:xfrm>
          <a:off x="0" y="0"/>
          <a:ext cx="0" cy="0"/>
          <a:chOff x="0" y="0"/>
          <a:chExt cx="0" cy="0"/>
        </a:xfrm>
      </p:grpSpPr>
      <p:sp>
        <p:nvSpPr>
          <p:cNvPr id="221" name="Google Shape;221;g3e6b6a120b_0_0:notes"/>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22" name="Google Shape;222;g3e6b6a120b_0_0:notes"/>
          <p:cNvSpPr txBox="1">
            <a:spLocks noGrp="1"/>
          </p:cNvSpPr>
          <p:nvPr>
            <p:ph type="body" idx="1"/>
          </p:nvPr>
        </p:nvSpPr>
        <p:spPr>
          <a:xfrm>
            <a:off x="685800" y="4400550"/>
            <a:ext cx="5486400" cy="36006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r>
              <a:rPr lang="en-US"/>
              <a:t>Let us know if you have not received your phase in letter….some providers have not and the table referenced in the IL (dhs fee schedule) has not been updated. There will be further discussion about the distribution of these dollars between the department and IACP</a:t>
            </a:r>
            <a:endParaRPr/>
          </a:p>
        </p:txBody>
      </p:sp>
      <p:sp>
        <p:nvSpPr>
          <p:cNvPr id="223" name="Google Shape;223;g3e6b6a120b_0_0:notes"/>
          <p:cNvSpPr txBox="1">
            <a:spLocks noGrp="1"/>
          </p:cNvSpPr>
          <p:nvPr>
            <p:ph type="sldNum" idx="12"/>
          </p:nvPr>
        </p:nvSpPr>
        <p:spPr>
          <a:xfrm>
            <a:off x="3884612" y="8685213"/>
            <a:ext cx="2971800" cy="458700"/>
          </a:xfrm>
          <a:prstGeom prst="rect">
            <a:avLst/>
          </a:prstGeom>
        </p:spPr>
        <p:txBody>
          <a:bodyPr spcFirstLastPara="1" wrap="square" lIns="91425" tIns="45700" rIns="91425" bIns="45700" anchor="b" anchorCtr="0">
            <a:noAutofit/>
          </a:bodyPr>
          <a:lstStyle/>
          <a:p>
            <a:pPr marL="0" lvl="0" indent="0">
              <a:spcBef>
                <a:spcPts val="0"/>
              </a:spcBef>
              <a:spcAft>
                <a:spcPts val="0"/>
              </a:spcAft>
              <a:buClr>
                <a:schemeClr val="dk1"/>
              </a:buClr>
              <a:buFont typeface="Calibri"/>
              <a:buNone/>
            </a:pPr>
            <a:fld id="{00000000-1234-1234-1234-123412341234}" type="slidenum">
              <a:rPr lang="en-US"/>
              <a:t>19</a:t>
            </a:fld>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6"/>
        <p:cNvGrpSpPr/>
        <p:nvPr/>
      </p:nvGrpSpPr>
      <p:grpSpPr>
        <a:xfrm>
          <a:off x="0" y="0"/>
          <a:ext cx="0" cy="0"/>
          <a:chOff x="0" y="0"/>
          <a:chExt cx="0" cy="0"/>
        </a:xfrm>
      </p:grpSpPr>
      <p:sp>
        <p:nvSpPr>
          <p:cNvPr id="97" name="Google Shape;97;g3c2ce6b9d6_0_0:notes"/>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98" name="Google Shape;98;g3c2ce6b9d6_0_0:notes"/>
          <p:cNvSpPr txBox="1">
            <a:spLocks noGrp="1"/>
          </p:cNvSpPr>
          <p:nvPr>
            <p:ph type="body" idx="1"/>
          </p:nvPr>
        </p:nvSpPr>
        <p:spPr>
          <a:xfrm>
            <a:off x="685800" y="4400550"/>
            <a:ext cx="5486400" cy="3600600"/>
          </a:xfrm>
          <a:prstGeom prst="rect">
            <a:avLst/>
          </a:prstGeom>
        </p:spPr>
        <p:txBody>
          <a:bodyPr spcFirstLastPara="1" wrap="square" lIns="91425" tIns="91425" rIns="91425" bIns="91425" anchor="t" anchorCtr="0">
            <a:noAutofit/>
          </a:bodyPr>
          <a:lstStyle/>
          <a:p>
            <a:pPr marL="0" lvl="0" indent="76200">
              <a:spcBef>
                <a:spcPts val="0"/>
              </a:spcBef>
              <a:spcAft>
                <a:spcPts val="0"/>
              </a:spcAft>
              <a:buNone/>
            </a:pPr>
            <a:endParaRPr/>
          </a:p>
        </p:txBody>
      </p:sp>
      <p:sp>
        <p:nvSpPr>
          <p:cNvPr id="99" name="Google Shape;99;g3c2ce6b9d6_0_0:notes"/>
          <p:cNvSpPr txBox="1">
            <a:spLocks noGrp="1"/>
          </p:cNvSpPr>
          <p:nvPr>
            <p:ph type="sldNum" idx="12"/>
          </p:nvPr>
        </p:nvSpPr>
        <p:spPr>
          <a:xfrm>
            <a:off x="3884612" y="8685213"/>
            <a:ext cx="2971800" cy="458700"/>
          </a:xfrm>
          <a:prstGeom prst="rect">
            <a:avLst/>
          </a:prstGeom>
        </p:spPr>
        <p:txBody>
          <a:bodyPr spcFirstLastPara="1" wrap="square" lIns="91425" tIns="45700" rIns="91425" bIns="45700" anchor="b" anchorCtr="0">
            <a:noAutofit/>
          </a:bodyPr>
          <a:lstStyle/>
          <a:p>
            <a:pPr marL="0" lvl="0" indent="0">
              <a:spcBef>
                <a:spcPts val="0"/>
              </a:spcBef>
              <a:spcAft>
                <a:spcPts val="0"/>
              </a:spcAft>
              <a:buClr>
                <a:schemeClr val="dk1"/>
              </a:buClr>
              <a:buFont typeface="Calibri"/>
              <a:buNone/>
            </a:pPr>
            <a:fld id="{00000000-1234-1234-1234-123412341234}" type="slidenum">
              <a:rPr lang="en-US"/>
              <a:t>2</a:t>
            </a:fld>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7"/>
        <p:cNvGrpSpPr/>
        <p:nvPr/>
      </p:nvGrpSpPr>
      <p:grpSpPr>
        <a:xfrm>
          <a:off x="0" y="0"/>
          <a:ext cx="0" cy="0"/>
          <a:chOff x="0" y="0"/>
          <a:chExt cx="0" cy="0"/>
        </a:xfrm>
      </p:grpSpPr>
      <p:sp>
        <p:nvSpPr>
          <p:cNvPr id="228" name="Google Shape;228;g3ceb620527_0_25:notes"/>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29" name="Google Shape;229;g3ceb620527_0_25:notes"/>
          <p:cNvSpPr txBox="1">
            <a:spLocks noGrp="1"/>
          </p:cNvSpPr>
          <p:nvPr>
            <p:ph type="body" idx="1"/>
          </p:nvPr>
        </p:nvSpPr>
        <p:spPr>
          <a:xfrm>
            <a:off x="685800" y="4400550"/>
            <a:ext cx="5486400" cy="3600600"/>
          </a:xfrm>
          <a:prstGeom prst="rect">
            <a:avLst/>
          </a:prstGeom>
        </p:spPr>
        <p:txBody>
          <a:bodyPr spcFirstLastPara="1" wrap="square" lIns="91425" tIns="91425" rIns="91425" bIns="91425" anchor="t" anchorCtr="0">
            <a:noAutofit/>
          </a:bodyPr>
          <a:lstStyle/>
          <a:p>
            <a:pPr marL="0" lvl="0" indent="76200" rtl="0">
              <a:spcBef>
                <a:spcPts val="0"/>
              </a:spcBef>
              <a:spcAft>
                <a:spcPts val="0"/>
              </a:spcAft>
              <a:buNone/>
            </a:pPr>
            <a:r>
              <a:rPr lang="en-US"/>
              <a:t>Show the section that talks about considerations for moving up a tier</a:t>
            </a:r>
            <a:endParaRPr/>
          </a:p>
        </p:txBody>
      </p:sp>
      <p:sp>
        <p:nvSpPr>
          <p:cNvPr id="230" name="Google Shape;230;g3ceb620527_0_25:notes"/>
          <p:cNvSpPr txBox="1">
            <a:spLocks noGrp="1"/>
          </p:cNvSpPr>
          <p:nvPr>
            <p:ph type="sldNum" idx="12"/>
          </p:nvPr>
        </p:nvSpPr>
        <p:spPr>
          <a:xfrm>
            <a:off x="3884612" y="8685213"/>
            <a:ext cx="2971800" cy="458700"/>
          </a:xfrm>
          <a:prstGeom prst="rect">
            <a:avLst/>
          </a:prstGeom>
        </p:spPr>
        <p:txBody>
          <a:bodyPr spcFirstLastPara="1" wrap="square" lIns="91425" tIns="45700" rIns="91425" bIns="45700" anchor="b" anchorCtr="0">
            <a:noAutofit/>
          </a:bodyPr>
          <a:lstStyle/>
          <a:p>
            <a:pPr marL="0" lvl="0" indent="0" rtl="0">
              <a:spcBef>
                <a:spcPts val="0"/>
              </a:spcBef>
              <a:spcAft>
                <a:spcPts val="0"/>
              </a:spcAft>
              <a:buClr>
                <a:schemeClr val="dk1"/>
              </a:buClr>
              <a:buFont typeface="Calibri"/>
              <a:buNone/>
            </a:pPr>
            <a:fld id="{00000000-1234-1234-1234-123412341234}" type="slidenum">
              <a:rPr lang="en-US"/>
              <a:t>20</a:t>
            </a:fld>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5"/>
        <p:cNvGrpSpPr/>
        <p:nvPr/>
      </p:nvGrpSpPr>
      <p:grpSpPr>
        <a:xfrm>
          <a:off x="0" y="0"/>
          <a:ext cx="0" cy="0"/>
          <a:chOff x="0" y="0"/>
          <a:chExt cx="0" cy="0"/>
        </a:xfrm>
      </p:grpSpPr>
      <p:sp>
        <p:nvSpPr>
          <p:cNvPr id="236" name="Google Shape;236;g3e167b9713_0_15:notes"/>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37" name="Google Shape;237;g3e167b9713_0_15:notes"/>
          <p:cNvSpPr txBox="1">
            <a:spLocks noGrp="1"/>
          </p:cNvSpPr>
          <p:nvPr>
            <p:ph type="body" idx="1"/>
          </p:nvPr>
        </p:nvSpPr>
        <p:spPr>
          <a:xfrm>
            <a:off x="685800" y="4400550"/>
            <a:ext cx="5486400" cy="36006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r>
              <a:rPr lang="en-US"/>
              <a:t>These questions and answers were posed in response to the recalculation of some scores</a:t>
            </a:r>
            <a:endParaRPr/>
          </a:p>
        </p:txBody>
      </p:sp>
      <p:sp>
        <p:nvSpPr>
          <p:cNvPr id="238" name="Google Shape;238;g3e167b9713_0_15:notes"/>
          <p:cNvSpPr txBox="1">
            <a:spLocks noGrp="1"/>
          </p:cNvSpPr>
          <p:nvPr>
            <p:ph type="sldNum" idx="12"/>
          </p:nvPr>
        </p:nvSpPr>
        <p:spPr>
          <a:xfrm>
            <a:off x="3884612" y="8685213"/>
            <a:ext cx="2971800" cy="458700"/>
          </a:xfrm>
          <a:prstGeom prst="rect">
            <a:avLst/>
          </a:prstGeom>
        </p:spPr>
        <p:txBody>
          <a:bodyPr spcFirstLastPara="1" wrap="square" lIns="91425" tIns="45700" rIns="91425" bIns="45700" anchor="b" anchorCtr="0">
            <a:noAutofit/>
          </a:bodyPr>
          <a:lstStyle/>
          <a:p>
            <a:pPr marL="0" lvl="0" indent="0">
              <a:spcBef>
                <a:spcPts val="0"/>
              </a:spcBef>
              <a:spcAft>
                <a:spcPts val="0"/>
              </a:spcAft>
              <a:buClr>
                <a:schemeClr val="dk1"/>
              </a:buClr>
              <a:buFont typeface="Calibri"/>
              <a:buNone/>
            </a:pPr>
            <a:fld id="{00000000-1234-1234-1234-123412341234}" type="slidenum">
              <a:rPr lang="en-US"/>
              <a:t>21</a:t>
            </a:fld>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2"/>
        <p:cNvGrpSpPr/>
        <p:nvPr/>
      </p:nvGrpSpPr>
      <p:grpSpPr>
        <a:xfrm>
          <a:off x="0" y="0"/>
          <a:ext cx="0" cy="0"/>
          <a:chOff x="0" y="0"/>
          <a:chExt cx="0" cy="0"/>
        </a:xfrm>
      </p:grpSpPr>
      <p:sp>
        <p:nvSpPr>
          <p:cNvPr id="243" name="Google Shape;243;g3e167b9713_0_21:notes"/>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44" name="Google Shape;244;g3e167b9713_0_21:notes"/>
          <p:cNvSpPr txBox="1">
            <a:spLocks noGrp="1"/>
          </p:cNvSpPr>
          <p:nvPr>
            <p:ph type="body" idx="1"/>
          </p:nvPr>
        </p:nvSpPr>
        <p:spPr>
          <a:xfrm>
            <a:off x="685800" y="4400550"/>
            <a:ext cx="5486400" cy="36006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
        <p:nvSpPr>
          <p:cNvPr id="245" name="Google Shape;245;g3e167b9713_0_21:notes"/>
          <p:cNvSpPr txBox="1">
            <a:spLocks noGrp="1"/>
          </p:cNvSpPr>
          <p:nvPr>
            <p:ph type="sldNum" idx="12"/>
          </p:nvPr>
        </p:nvSpPr>
        <p:spPr>
          <a:xfrm>
            <a:off x="3884612" y="8685213"/>
            <a:ext cx="2971800" cy="458700"/>
          </a:xfrm>
          <a:prstGeom prst="rect">
            <a:avLst/>
          </a:prstGeom>
        </p:spPr>
        <p:txBody>
          <a:bodyPr spcFirstLastPara="1" wrap="square" lIns="91425" tIns="45700" rIns="91425" bIns="45700" anchor="b" anchorCtr="0">
            <a:noAutofit/>
          </a:bodyPr>
          <a:lstStyle/>
          <a:p>
            <a:pPr marL="0" lvl="0" indent="0">
              <a:spcBef>
                <a:spcPts val="0"/>
              </a:spcBef>
              <a:spcAft>
                <a:spcPts val="0"/>
              </a:spcAft>
              <a:buClr>
                <a:schemeClr val="dk1"/>
              </a:buClr>
              <a:buFont typeface="Calibri"/>
              <a:buNone/>
            </a:pPr>
            <a:fld id="{00000000-1234-1234-1234-123412341234}" type="slidenum">
              <a:rPr lang="en-US"/>
              <a:t>22</a:t>
            </a:fld>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9"/>
        <p:cNvGrpSpPr/>
        <p:nvPr/>
      </p:nvGrpSpPr>
      <p:grpSpPr>
        <a:xfrm>
          <a:off x="0" y="0"/>
          <a:ext cx="0" cy="0"/>
          <a:chOff x="0" y="0"/>
          <a:chExt cx="0" cy="0"/>
        </a:xfrm>
      </p:grpSpPr>
      <p:sp>
        <p:nvSpPr>
          <p:cNvPr id="250" name="Google Shape;250;g3a574f34c3_0_6:notes"/>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51" name="Google Shape;251;g3a574f34c3_0_6:notes"/>
          <p:cNvSpPr txBox="1">
            <a:spLocks noGrp="1"/>
          </p:cNvSpPr>
          <p:nvPr>
            <p:ph type="body" idx="1"/>
          </p:nvPr>
        </p:nvSpPr>
        <p:spPr>
          <a:xfrm>
            <a:off x="685800" y="4400550"/>
            <a:ext cx="5486400" cy="3600600"/>
          </a:xfrm>
          <a:prstGeom prst="rect">
            <a:avLst/>
          </a:prstGeom>
        </p:spPr>
        <p:txBody>
          <a:bodyPr spcFirstLastPara="1" wrap="square" lIns="91425" tIns="91425" rIns="91425" bIns="91425" anchor="t" anchorCtr="0">
            <a:noAutofit/>
          </a:bodyPr>
          <a:lstStyle/>
          <a:p>
            <a:pPr marL="228600" lvl="0" indent="0" rtl="0">
              <a:lnSpc>
                <a:spcPct val="90000"/>
              </a:lnSpc>
              <a:spcBef>
                <a:spcPts val="1000"/>
              </a:spcBef>
              <a:spcAft>
                <a:spcPts val="0"/>
              </a:spcAft>
              <a:buClr>
                <a:schemeClr val="dk1"/>
              </a:buClr>
              <a:buSzPts val="1100"/>
              <a:buFont typeface="Arial"/>
              <a:buNone/>
            </a:pPr>
            <a:r>
              <a:rPr lang="en-US" sz="1700"/>
              <a:t>Workgroup members include providers of day habilitation services from across the state, parents, family members, and self-advocates, as well as staff from IME/MHDS, CDD, MFP, IVRS, MCOs, IACP and ICIE. We also have national representation with National Association of State Directors of Developmental Disability Services (NASDDDS) to help guide the group on what is happening across the country related to best practices in Day Hab. </a:t>
            </a:r>
            <a:endParaRPr sz="1700"/>
          </a:p>
          <a:p>
            <a:pPr marL="228600" lvl="0" indent="0" rtl="0">
              <a:lnSpc>
                <a:spcPct val="90000"/>
              </a:lnSpc>
              <a:spcBef>
                <a:spcPts val="1000"/>
              </a:spcBef>
              <a:spcAft>
                <a:spcPts val="0"/>
              </a:spcAft>
              <a:buClr>
                <a:schemeClr val="dk1"/>
              </a:buClr>
              <a:buSzPts val="1100"/>
              <a:buFont typeface="Arial"/>
              <a:buNone/>
            </a:pPr>
            <a:r>
              <a:rPr lang="en-US" sz="1700"/>
              <a:t>The group has come together twice (thus far) to review and discuss Iowa's current Day Habilitation rules and service scope, along with looking at, learning, and discussing Day Hab models and best practices happening in other states. Workgroup members are assessing our current Day Hab rules and regulations, and the impact proposed rule and service changes would have on individuals served, families, and providers and staff.  At this time, the workgroup would like to structure the Day Hab rule rewrite similar to how Iowa did it for Supported Employment: *Definition*Outcome *Setting *Exclusions, *Staff Training Requirements *Staffing ratios, </a:t>
            </a:r>
            <a:endParaRPr/>
          </a:p>
        </p:txBody>
      </p:sp>
      <p:sp>
        <p:nvSpPr>
          <p:cNvPr id="252" name="Google Shape;252;g3a574f34c3_0_6:notes"/>
          <p:cNvSpPr txBox="1">
            <a:spLocks noGrp="1"/>
          </p:cNvSpPr>
          <p:nvPr>
            <p:ph type="sldNum" idx="12"/>
          </p:nvPr>
        </p:nvSpPr>
        <p:spPr>
          <a:xfrm>
            <a:off x="3884612" y="8685213"/>
            <a:ext cx="2971800" cy="458700"/>
          </a:xfrm>
          <a:prstGeom prst="rect">
            <a:avLst/>
          </a:prstGeom>
        </p:spPr>
        <p:txBody>
          <a:bodyPr spcFirstLastPara="1" wrap="square" lIns="91425" tIns="45700" rIns="91425" bIns="45700" anchor="b" anchorCtr="0">
            <a:noAutofit/>
          </a:bodyPr>
          <a:lstStyle/>
          <a:p>
            <a:pPr marL="0" lvl="0" indent="0">
              <a:spcBef>
                <a:spcPts val="0"/>
              </a:spcBef>
              <a:spcAft>
                <a:spcPts val="0"/>
              </a:spcAft>
              <a:buClr>
                <a:schemeClr val="dk1"/>
              </a:buClr>
              <a:buFont typeface="Calibri"/>
              <a:buNone/>
            </a:pPr>
            <a:fld id="{00000000-1234-1234-1234-123412341234}" type="slidenum">
              <a:rPr lang="en-US"/>
              <a:t>23</a:t>
            </a:fld>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6"/>
        <p:cNvGrpSpPr/>
        <p:nvPr/>
      </p:nvGrpSpPr>
      <p:grpSpPr>
        <a:xfrm>
          <a:off x="0" y="0"/>
          <a:ext cx="0" cy="0"/>
          <a:chOff x="0" y="0"/>
          <a:chExt cx="0" cy="0"/>
        </a:xfrm>
      </p:grpSpPr>
      <p:sp>
        <p:nvSpPr>
          <p:cNvPr id="257" name="Google Shape;257;g3cede5ee53_4_12:notes"/>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58" name="Google Shape;258;g3cede5ee53_4_12:notes"/>
          <p:cNvSpPr txBox="1">
            <a:spLocks noGrp="1"/>
          </p:cNvSpPr>
          <p:nvPr>
            <p:ph type="body" idx="1"/>
          </p:nvPr>
        </p:nvSpPr>
        <p:spPr>
          <a:xfrm>
            <a:off x="685800" y="4400550"/>
            <a:ext cx="5486400" cy="36006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
        <p:nvSpPr>
          <p:cNvPr id="259" name="Google Shape;259;g3cede5ee53_4_12:notes"/>
          <p:cNvSpPr txBox="1">
            <a:spLocks noGrp="1"/>
          </p:cNvSpPr>
          <p:nvPr>
            <p:ph type="sldNum" idx="12"/>
          </p:nvPr>
        </p:nvSpPr>
        <p:spPr>
          <a:xfrm>
            <a:off x="3884612" y="8685213"/>
            <a:ext cx="2971800" cy="458700"/>
          </a:xfrm>
          <a:prstGeom prst="rect">
            <a:avLst/>
          </a:prstGeom>
        </p:spPr>
        <p:txBody>
          <a:bodyPr spcFirstLastPara="1" wrap="square" lIns="91425" tIns="45700" rIns="91425" bIns="45700" anchor="b" anchorCtr="0">
            <a:noAutofit/>
          </a:bodyPr>
          <a:lstStyle/>
          <a:p>
            <a:pPr marL="0" lvl="0" indent="0">
              <a:spcBef>
                <a:spcPts val="0"/>
              </a:spcBef>
              <a:spcAft>
                <a:spcPts val="0"/>
              </a:spcAft>
              <a:buClr>
                <a:schemeClr val="dk1"/>
              </a:buClr>
              <a:buFont typeface="Calibri"/>
              <a:buNone/>
            </a:pPr>
            <a:fld id="{00000000-1234-1234-1234-123412341234}" type="slidenum">
              <a:rPr lang="en-US"/>
              <a:t>24</a:t>
            </a:fld>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4"/>
        <p:cNvGrpSpPr/>
        <p:nvPr/>
      </p:nvGrpSpPr>
      <p:grpSpPr>
        <a:xfrm>
          <a:off x="0" y="0"/>
          <a:ext cx="0" cy="0"/>
          <a:chOff x="0" y="0"/>
          <a:chExt cx="0" cy="0"/>
        </a:xfrm>
      </p:grpSpPr>
      <p:sp>
        <p:nvSpPr>
          <p:cNvPr id="265" name="Google Shape;265;g3ceb620527_0_62:notes"/>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66" name="Google Shape;266;g3ceb620527_0_62:notes"/>
          <p:cNvSpPr txBox="1">
            <a:spLocks noGrp="1"/>
          </p:cNvSpPr>
          <p:nvPr>
            <p:ph type="body" idx="1"/>
          </p:nvPr>
        </p:nvSpPr>
        <p:spPr>
          <a:xfrm>
            <a:off x="685800" y="4400550"/>
            <a:ext cx="5486400" cy="3600600"/>
          </a:xfrm>
          <a:prstGeom prst="rect">
            <a:avLst/>
          </a:prstGeom>
        </p:spPr>
        <p:txBody>
          <a:bodyPr spcFirstLastPara="1" wrap="square" lIns="91425" tIns="91425" rIns="91425" bIns="91425" anchor="t" anchorCtr="0">
            <a:noAutofit/>
          </a:bodyPr>
          <a:lstStyle/>
          <a:p>
            <a:pPr marL="0" lvl="0" indent="76200">
              <a:spcBef>
                <a:spcPts val="0"/>
              </a:spcBef>
              <a:spcAft>
                <a:spcPts val="0"/>
              </a:spcAft>
              <a:buNone/>
            </a:pPr>
            <a:r>
              <a:rPr lang="en-US"/>
              <a:t>Most re</a:t>
            </a:r>
            <a:endParaRPr/>
          </a:p>
        </p:txBody>
      </p:sp>
      <p:sp>
        <p:nvSpPr>
          <p:cNvPr id="267" name="Google Shape;267;g3ceb620527_0_62:notes"/>
          <p:cNvSpPr txBox="1">
            <a:spLocks noGrp="1"/>
          </p:cNvSpPr>
          <p:nvPr>
            <p:ph type="sldNum" idx="12"/>
          </p:nvPr>
        </p:nvSpPr>
        <p:spPr>
          <a:xfrm>
            <a:off x="3884612" y="8685213"/>
            <a:ext cx="2971800" cy="458700"/>
          </a:xfrm>
          <a:prstGeom prst="rect">
            <a:avLst/>
          </a:prstGeom>
        </p:spPr>
        <p:txBody>
          <a:bodyPr spcFirstLastPara="1" wrap="square" lIns="91425" tIns="45700" rIns="91425" bIns="45700" anchor="b" anchorCtr="0">
            <a:noAutofit/>
          </a:bodyPr>
          <a:lstStyle/>
          <a:p>
            <a:pPr marL="0" lvl="0" indent="0">
              <a:spcBef>
                <a:spcPts val="0"/>
              </a:spcBef>
              <a:spcAft>
                <a:spcPts val="0"/>
              </a:spcAft>
              <a:buClr>
                <a:schemeClr val="dk1"/>
              </a:buClr>
              <a:buFont typeface="Calibri"/>
              <a:buNone/>
            </a:pPr>
            <a:fld id="{00000000-1234-1234-1234-123412341234}" type="slidenum">
              <a:rPr lang="en-US"/>
              <a:t>25</a:t>
            </a:fld>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2"/>
        <p:cNvGrpSpPr/>
        <p:nvPr/>
      </p:nvGrpSpPr>
      <p:grpSpPr>
        <a:xfrm>
          <a:off x="0" y="0"/>
          <a:ext cx="0" cy="0"/>
          <a:chOff x="0" y="0"/>
          <a:chExt cx="0" cy="0"/>
        </a:xfrm>
      </p:grpSpPr>
      <p:sp>
        <p:nvSpPr>
          <p:cNvPr id="273" name="Google Shape;273;g3ceb620527_1_12:notes"/>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74" name="Google Shape;274;g3ceb620527_1_12:notes"/>
          <p:cNvSpPr txBox="1">
            <a:spLocks noGrp="1"/>
          </p:cNvSpPr>
          <p:nvPr>
            <p:ph type="body" idx="1"/>
          </p:nvPr>
        </p:nvSpPr>
        <p:spPr>
          <a:xfrm>
            <a:off x="685800" y="4400550"/>
            <a:ext cx="5486400" cy="3600600"/>
          </a:xfrm>
          <a:prstGeom prst="rect">
            <a:avLst/>
          </a:prstGeom>
        </p:spPr>
        <p:txBody>
          <a:bodyPr spcFirstLastPara="1" wrap="square" lIns="91425" tIns="91425" rIns="91425" bIns="91425" anchor="t" anchorCtr="0">
            <a:noAutofit/>
          </a:bodyPr>
          <a:lstStyle/>
          <a:p>
            <a:pPr marL="0" lvl="0" indent="76200">
              <a:spcBef>
                <a:spcPts val="0"/>
              </a:spcBef>
              <a:spcAft>
                <a:spcPts val="0"/>
              </a:spcAft>
              <a:buNone/>
            </a:pPr>
            <a:endParaRPr/>
          </a:p>
        </p:txBody>
      </p:sp>
      <p:sp>
        <p:nvSpPr>
          <p:cNvPr id="275" name="Google Shape;275;g3ceb620527_1_12:notes"/>
          <p:cNvSpPr txBox="1">
            <a:spLocks noGrp="1"/>
          </p:cNvSpPr>
          <p:nvPr>
            <p:ph type="sldNum" idx="12"/>
          </p:nvPr>
        </p:nvSpPr>
        <p:spPr>
          <a:xfrm>
            <a:off x="3884612" y="8685213"/>
            <a:ext cx="2971800" cy="458700"/>
          </a:xfrm>
          <a:prstGeom prst="rect">
            <a:avLst/>
          </a:prstGeom>
        </p:spPr>
        <p:txBody>
          <a:bodyPr spcFirstLastPara="1" wrap="square" lIns="91425" tIns="45700" rIns="91425" bIns="45700" anchor="b" anchorCtr="0">
            <a:noAutofit/>
          </a:bodyPr>
          <a:lstStyle/>
          <a:p>
            <a:pPr marL="0" lvl="0" indent="0">
              <a:spcBef>
                <a:spcPts val="0"/>
              </a:spcBef>
              <a:spcAft>
                <a:spcPts val="0"/>
              </a:spcAft>
              <a:buClr>
                <a:schemeClr val="dk1"/>
              </a:buClr>
              <a:buFont typeface="Calibri"/>
              <a:buNone/>
            </a:pPr>
            <a:fld id="{00000000-1234-1234-1234-123412341234}" type="slidenum">
              <a:rPr lang="en-US"/>
              <a:t>26</a:t>
            </a:fld>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0"/>
        <p:cNvGrpSpPr/>
        <p:nvPr/>
      </p:nvGrpSpPr>
      <p:grpSpPr>
        <a:xfrm>
          <a:off x="0" y="0"/>
          <a:ext cx="0" cy="0"/>
          <a:chOff x="0" y="0"/>
          <a:chExt cx="0" cy="0"/>
        </a:xfrm>
      </p:grpSpPr>
      <p:sp>
        <p:nvSpPr>
          <p:cNvPr id="281" name="Google Shape;281;g3e62bd2797_1_0:notes"/>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82" name="Google Shape;282;g3e62bd2797_1_0:notes"/>
          <p:cNvSpPr txBox="1">
            <a:spLocks noGrp="1"/>
          </p:cNvSpPr>
          <p:nvPr>
            <p:ph type="body" idx="1"/>
          </p:nvPr>
        </p:nvSpPr>
        <p:spPr>
          <a:xfrm>
            <a:off x="685800" y="4400550"/>
            <a:ext cx="5486400" cy="36006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r>
              <a:rPr lang="en-US"/>
              <a:t>These comply with CMS final rule</a:t>
            </a:r>
            <a:endParaRPr/>
          </a:p>
        </p:txBody>
      </p:sp>
      <p:sp>
        <p:nvSpPr>
          <p:cNvPr id="283" name="Google Shape;283;g3e62bd2797_1_0:notes"/>
          <p:cNvSpPr txBox="1">
            <a:spLocks noGrp="1"/>
          </p:cNvSpPr>
          <p:nvPr>
            <p:ph type="sldNum" idx="12"/>
          </p:nvPr>
        </p:nvSpPr>
        <p:spPr>
          <a:xfrm>
            <a:off x="3884612" y="8685213"/>
            <a:ext cx="2971800" cy="458700"/>
          </a:xfrm>
          <a:prstGeom prst="rect">
            <a:avLst/>
          </a:prstGeom>
        </p:spPr>
        <p:txBody>
          <a:bodyPr spcFirstLastPara="1" wrap="square" lIns="91425" tIns="45700" rIns="91425" bIns="45700" anchor="b" anchorCtr="0">
            <a:noAutofit/>
          </a:bodyPr>
          <a:lstStyle/>
          <a:p>
            <a:pPr marL="0" lvl="0" indent="0">
              <a:spcBef>
                <a:spcPts val="0"/>
              </a:spcBef>
              <a:spcAft>
                <a:spcPts val="0"/>
              </a:spcAft>
              <a:buClr>
                <a:schemeClr val="dk1"/>
              </a:buClr>
              <a:buFont typeface="Calibri"/>
              <a:buNone/>
            </a:pPr>
            <a:fld id="{00000000-1234-1234-1234-123412341234}" type="slidenum">
              <a:rPr lang="en-US"/>
              <a:t>27</a:t>
            </a:fld>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7"/>
        <p:cNvGrpSpPr/>
        <p:nvPr/>
      </p:nvGrpSpPr>
      <p:grpSpPr>
        <a:xfrm>
          <a:off x="0" y="0"/>
          <a:ext cx="0" cy="0"/>
          <a:chOff x="0" y="0"/>
          <a:chExt cx="0" cy="0"/>
        </a:xfrm>
      </p:grpSpPr>
      <p:sp>
        <p:nvSpPr>
          <p:cNvPr id="288" name="Google Shape;288;g3e98fd4a91_1_12:notes"/>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89" name="Google Shape;289;g3e98fd4a91_1_12:notes"/>
          <p:cNvSpPr txBox="1">
            <a:spLocks noGrp="1"/>
          </p:cNvSpPr>
          <p:nvPr>
            <p:ph type="body" idx="1"/>
          </p:nvPr>
        </p:nvSpPr>
        <p:spPr>
          <a:xfrm>
            <a:off x="685800" y="4400550"/>
            <a:ext cx="5486400" cy="3600600"/>
          </a:xfrm>
          <a:prstGeom prst="rect">
            <a:avLst/>
          </a:prstGeom>
        </p:spPr>
        <p:txBody>
          <a:bodyPr spcFirstLastPara="1" wrap="square" lIns="91425" tIns="91425" rIns="91425" bIns="91425" anchor="t" anchorCtr="0">
            <a:noAutofit/>
          </a:bodyPr>
          <a:lstStyle/>
          <a:p>
            <a:pPr marL="0" lvl="0" indent="76200" rtl="0">
              <a:spcBef>
                <a:spcPts val="0"/>
              </a:spcBef>
              <a:spcAft>
                <a:spcPts val="0"/>
              </a:spcAft>
              <a:buNone/>
            </a:pPr>
            <a:r>
              <a:rPr lang="en-US"/>
              <a:t>Rules and timelines are going to MHDS in July they have passed them back to the department for notice</a:t>
            </a:r>
            <a:endParaRPr/>
          </a:p>
          <a:p>
            <a:pPr marL="0" lvl="0" indent="76200" rtl="0">
              <a:spcBef>
                <a:spcPts val="0"/>
              </a:spcBef>
              <a:spcAft>
                <a:spcPts val="0"/>
              </a:spcAft>
              <a:buNone/>
            </a:pPr>
            <a:r>
              <a:rPr lang="en-US"/>
              <a:t>Phase in of services is planned</a:t>
            </a:r>
            <a:endParaRPr/>
          </a:p>
          <a:p>
            <a:pPr marL="457200" lvl="0" indent="-228600" rtl="0">
              <a:lnSpc>
                <a:spcPct val="115000"/>
              </a:lnSpc>
              <a:spcBef>
                <a:spcPts val="0"/>
              </a:spcBef>
              <a:spcAft>
                <a:spcPts val="0"/>
              </a:spcAft>
              <a:buSzPts val="1100"/>
              <a:buFont typeface="Arial"/>
              <a:buNone/>
            </a:pPr>
            <a:r>
              <a:rPr lang="en-US" sz="1400">
                <a:latin typeface="Arial"/>
                <a:ea typeface="Arial"/>
                <a:cs typeface="Arial"/>
                <a:sym typeface="Arial"/>
              </a:rPr>
              <a:t>7  b. The rules relating to the availability of intensive</a:t>
            </a:r>
            <a:endParaRPr sz="1400">
              <a:latin typeface="Arial"/>
              <a:ea typeface="Arial"/>
              <a:cs typeface="Arial"/>
              <a:sym typeface="Arial"/>
            </a:endParaRPr>
          </a:p>
          <a:p>
            <a:pPr marL="457200" lvl="0" indent="-228600" rtl="0">
              <a:lnSpc>
                <a:spcPct val="115000"/>
              </a:lnSpc>
              <a:spcBef>
                <a:spcPts val="0"/>
              </a:spcBef>
              <a:spcAft>
                <a:spcPts val="0"/>
              </a:spcAft>
              <a:buSzPts val="1100"/>
              <a:buFont typeface="Arial"/>
              <a:buNone/>
            </a:pPr>
            <a:r>
              <a:rPr lang="en-US" sz="1400">
                <a:latin typeface="Arial"/>
                <a:ea typeface="Arial"/>
                <a:cs typeface="Arial"/>
                <a:sym typeface="Arial"/>
              </a:rPr>
              <a:t> mental health services specified in subsection 5 shall specify</a:t>
            </a:r>
            <a:endParaRPr sz="1400">
              <a:latin typeface="Arial"/>
              <a:ea typeface="Arial"/>
              <a:cs typeface="Arial"/>
              <a:sym typeface="Arial"/>
            </a:endParaRPr>
          </a:p>
          <a:p>
            <a:pPr marL="457200" lvl="0" indent="-228600" rtl="0">
              <a:lnSpc>
                <a:spcPct val="115000"/>
              </a:lnSpc>
              <a:spcBef>
                <a:spcPts val="0"/>
              </a:spcBef>
              <a:spcAft>
                <a:spcPts val="0"/>
              </a:spcAft>
              <a:buSzPts val="1100"/>
              <a:buFont typeface="Arial"/>
              <a:buNone/>
            </a:pPr>
            <a:r>
              <a:rPr lang="en-US" sz="1400">
                <a:latin typeface="Arial"/>
                <a:ea typeface="Arial"/>
                <a:cs typeface="Arial"/>
                <a:sym typeface="Arial"/>
              </a:rPr>
              <a:t> that the minimum amount of services provided statewide shall be as follows:</a:t>
            </a:r>
            <a:endParaRPr sz="1400">
              <a:latin typeface="Arial"/>
              <a:ea typeface="Arial"/>
              <a:cs typeface="Arial"/>
              <a:sym typeface="Arial"/>
            </a:endParaRPr>
          </a:p>
          <a:p>
            <a:pPr marL="457200" lvl="0" indent="-228600" rtl="0">
              <a:lnSpc>
                <a:spcPct val="115000"/>
              </a:lnSpc>
              <a:spcBef>
                <a:spcPts val="0"/>
              </a:spcBef>
              <a:spcAft>
                <a:spcPts val="0"/>
              </a:spcAft>
              <a:buSzPts val="1100"/>
              <a:buFont typeface="Arial"/>
              <a:buNone/>
            </a:pPr>
            <a:r>
              <a:rPr lang="en-US" sz="1400">
                <a:latin typeface="Arial"/>
                <a:ea typeface="Arial"/>
                <a:cs typeface="Arial"/>
                <a:sym typeface="Arial"/>
              </a:rPr>
              <a:t>11  (1) Twenty-two assertive community treatment teams.</a:t>
            </a:r>
            <a:endParaRPr sz="1400">
              <a:latin typeface="Arial"/>
              <a:ea typeface="Arial"/>
              <a:cs typeface="Arial"/>
              <a:sym typeface="Arial"/>
            </a:endParaRPr>
          </a:p>
          <a:p>
            <a:pPr marL="457200" lvl="0" indent="-228600" rtl="0">
              <a:lnSpc>
                <a:spcPct val="115000"/>
              </a:lnSpc>
              <a:spcBef>
                <a:spcPts val="0"/>
              </a:spcBef>
              <a:spcAft>
                <a:spcPts val="0"/>
              </a:spcAft>
              <a:buSzPts val="1100"/>
              <a:buFont typeface="Arial"/>
              <a:buNone/>
            </a:pPr>
            <a:r>
              <a:rPr lang="en-US" sz="1400">
                <a:latin typeface="Arial"/>
                <a:ea typeface="Arial"/>
                <a:cs typeface="Arial"/>
                <a:sym typeface="Arial"/>
              </a:rPr>
              <a:t>12  (2) Six access centers.</a:t>
            </a:r>
            <a:endParaRPr sz="1400">
              <a:latin typeface="Arial"/>
              <a:ea typeface="Arial"/>
              <a:cs typeface="Arial"/>
              <a:sym typeface="Arial"/>
            </a:endParaRPr>
          </a:p>
          <a:p>
            <a:pPr marL="457200" lvl="0" indent="-228600" rtl="0">
              <a:lnSpc>
                <a:spcPct val="115000"/>
              </a:lnSpc>
              <a:spcBef>
                <a:spcPts val="0"/>
              </a:spcBef>
              <a:spcAft>
                <a:spcPts val="0"/>
              </a:spcAft>
              <a:buSzPts val="1100"/>
              <a:buFont typeface="Arial"/>
              <a:buNone/>
            </a:pPr>
            <a:r>
              <a:rPr lang="en-US" sz="1400">
                <a:latin typeface="Arial"/>
                <a:ea typeface="Arial"/>
                <a:cs typeface="Arial"/>
                <a:sym typeface="Arial"/>
              </a:rPr>
              <a:t>13  (3) Intensive residential service homes that provide services to up to one hundred twenty persons.</a:t>
            </a:r>
            <a:endParaRPr sz="1400">
              <a:latin typeface="Arial"/>
              <a:ea typeface="Arial"/>
              <a:cs typeface="Arial"/>
              <a:sym typeface="Arial"/>
            </a:endParaRPr>
          </a:p>
          <a:p>
            <a:pPr marL="0" lvl="0" indent="76200" rtl="0">
              <a:spcBef>
                <a:spcPts val="0"/>
              </a:spcBef>
              <a:spcAft>
                <a:spcPts val="0"/>
              </a:spcAft>
              <a:buNone/>
            </a:pPr>
            <a:endParaRPr/>
          </a:p>
        </p:txBody>
      </p:sp>
      <p:sp>
        <p:nvSpPr>
          <p:cNvPr id="290" name="Google Shape;290;g3e98fd4a91_1_12:notes"/>
          <p:cNvSpPr txBox="1">
            <a:spLocks noGrp="1"/>
          </p:cNvSpPr>
          <p:nvPr>
            <p:ph type="sldNum" idx="12"/>
          </p:nvPr>
        </p:nvSpPr>
        <p:spPr>
          <a:xfrm>
            <a:off x="3884612" y="8685213"/>
            <a:ext cx="2971800" cy="458700"/>
          </a:xfrm>
          <a:prstGeom prst="rect">
            <a:avLst/>
          </a:prstGeom>
        </p:spPr>
        <p:txBody>
          <a:bodyPr spcFirstLastPara="1" wrap="square" lIns="91425" tIns="45700" rIns="91425" bIns="45700" anchor="b" anchorCtr="0">
            <a:noAutofit/>
          </a:bodyPr>
          <a:lstStyle/>
          <a:p>
            <a:pPr marL="0" lvl="0" indent="0" rtl="0">
              <a:spcBef>
                <a:spcPts val="0"/>
              </a:spcBef>
              <a:spcAft>
                <a:spcPts val="0"/>
              </a:spcAft>
              <a:buClr>
                <a:schemeClr val="dk1"/>
              </a:buClr>
              <a:buFont typeface="Calibri"/>
              <a:buNone/>
            </a:pPr>
            <a:fld id="{00000000-1234-1234-1234-123412341234}" type="slidenum">
              <a:rPr lang="en-US"/>
              <a:t>28</a:t>
            </a:fld>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4"/>
        <p:cNvGrpSpPr/>
        <p:nvPr/>
      </p:nvGrpSpPr>
      <p:grpSpPr>
        <a:xfrm>
          <a:off x="0" y="0"/>
          <a:ext cx="0" cy="0"/>
          <a:chOff x="0" y="0"/>
          <a:chExt cx="0" cy="0"/>
        </a:xfrm>
      </p:grpSpPr>
      <p:sp>
        <p:nvSpPr>
          <p:cNvPr id="295" name="Google Shape;295;g3e98fd4a91_1_6:notes"/>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96" name="Google Shape;296;g3e98fd4a91_1_6:notes"/>
          <p:cNvSpPr txBox="1">
            <a:spLocks noGrp="1"/>
          </p:cNvSpPr>
          <p:nvPr>
            <p:ph type="body" idx="1"/>
          </p:nvPr>
        </p:nvSpPr>
        <p:spPr>
          <a:xfrm>
            <a:off x="685800" y="4400550"/>
            <a:ext cx="5486400" cy="3600600"/>
          </a:xfrm>
          <a:prstGeom prst="rect">
            <a:avLst/>
          </a:prstGeom>
        </p:spPr>
        <p:txBody>
          <a:bodyPr spcFirstLastPara="1" wrap="square" lIns="91425" tIns="91425" rIns="91425" bIns="91425" anchor="t" anchorCtr="0">
            <a:noAutofit/>
          </a:bodyPr>
          <a:lstStyle/>
          <a:p>
            <a:pPr marL="0" lvl="0" indent="76200" rtl="0">
              <a:spcBef>
                <a:spcPts val="0"/>
              </a:spcBef>
              <a:spcAft>
                <a:spcPts val="0"/>
              </a:spcAft>
              <a:buNone/>
            </a:pPr>
            <a:r>
              <a:rPr lang="en-US"/>
              <a:t>Rules and timelines are going to MHDS in July they have passed them back to the department for notice</a:t>
            </a:r>
            <a:endParaRPr/>
          </a:p>
          <a:p>
            <a:pPr marL="0" lvl="0" indent="76200" rtl="0">
              <a:spcBef>
                <a:spcPts val="0"/>
              </a:spcBef>
              <a:spcAft>
                <a:spcPts val="0"/>
              </a:spcAft>
              <a:buNone/>
            </a:pPr>
            <a:r>
              <a:rPr lang="en-US"/>
              <a:t>Phase in of services is planned</a:t>
            </a:r>
            <a:endParaRPr/>
          </a:p>
          <a:p>
            <a:pPr marL="457200" lvl="0" indent="-228600" rtl="0">
              <a:lnSpc>
                <a:spcPct val="115000"/>
              </a:lnSpc>
              <a:spcBef>
                <a:spcPts val="0"/>
              </a:spcBef>
              <a:spcAft>
                <a:spcPts val="0"/>
              </a:spcAft>
              <a:buSzPts val="1100"/>
              <a:buFont typeface="Arial"/>
              <a:buNone/>
            </a:pPr>
            <a:r>
              <a:rPr lang="en-US" sz="1400">
                <a:latin typeface="Arial"/>
                <a:ea typeface="Arial"/>
                <a:cs typeface="Arial"/>
                <a:sym typeface="Arial"/>
              </a:rPr>
              <a:t>7  b. The rules relating to the availability of intensive</a:t>
            </a:r>
            <a:endParaRPr sz="1400">
              <a:latin typeface="Arial"/>
              <a:ea typeface="Arial"/>
              <a:cs typeface="Arial"/>
              <a:sym typeface="Arial"/>
            </a:endParaRPr>
          </a:p>
          <a:p>
            <a:pPr marL="457200" lvl="0" indent="-228600" rtl="0">
              <a:lnSpc>
                <a:spcPct val="115000"/>
              </a:lnSpc>
              <a:spcBef>
                <a:spcPts val="0"/>
              </a:spcBef>
              <a:spcAft>
                <a:spcPts val="0"/>
              </a:spcAft>
              <a:buSzPts val="1100"/>
              <a:buFont typeface="Arial"/>
              <a:buNone/>
            </a:pPr>
            <a:r>
              <a:rPr lang="en-US" sz="1400">
                <a:latin typeface="Arial"/>
                <a:ea typeface="Arial"/>
                <a:cs typeface="Arial"/>
                <a:sym typeface="Arial"/>
              </a:rPr>
              <a:t> mental health services specified in subsection 5 shall specify</a:t>
            </a:r>
            <a:endParaRPr sz="1400">
              <a:latin typeface="Arial"/>
              <a:ea typeface="Arial"/>
              <a:cs typeface="Arial"/>
              <a:sym typeface="Arial"/>
            </a:endParaRPr>
          </a:p>
          <a:p>
            <a:pPr marL="457200" lvl="0" indent="-228600" rtl="0">
              <a:lnSpc>
                <a:spcPct val="115000"/>
              </a:lnSpc>
              <a:spcBef>
                <a:spcPts val="0"/>
              </a:spcBef>
              <a:spcAft>
                <a:spcPts val="0"/>
              </a:spcAft>
              <a:buSzPts val="1100"/>
              <a:buFont typeface="Arial"/>
              <a:buNone/>
            </a:pPr>
            <a:r>
              <a:rPr lang="en-US" sz="1400">
                <a:latin typeface="Arial"/>
                <a:ea typeface="Arial"/>
                <a:cs typeface="Arial"/>
                <a:sym typeface="Arial"/>
              </a:rPr>
              <a:t> that the minimum amount of services provided statewide shall be as follows:</a:t>
            </a:r>
            <a:endParaRPr sz="1400">
              <a:latin typeface="Arial"/>
              <a:ea typeface="Arial"/>
              <a:cs typeface="Arial"/>
              <a:sym typeface="Arial"/>
            </a:endParaRPr>
          </a:p>
          <a:p>
            <a:pPr marL="457200" lvl="0" indent="-228600" rtl="0">
              <a:lnSpc>
                <a:spcPct val="115000"/>
              </a:lnSpc>
              <a:spcBef>
                <a:spcPts val="0"/>
              </a:spcBef>
              <a:spcAft>
                <a:spcPts val="0"/>
              </a:spcAft>
              <a:buSzPts val="1100"/>
              <a:buFont typeface="Arial"/>
              <a:buNone/>
            </a:pPr>
            <a:r>
              <a:rPr lang="en-US" sz="1400">
                <a:latin typeface="Arial"/>
                <a:ea typeface="Arial"/>
                <a:cs typeface="Arial"/>
                <a:sym typeface="Arial"/>
              </a:rPr>
              <a:t>11  (1) Twenty-two assertive community treatment teams.</a:t>
            </a:r>
            <a:endParaRPr sz="1400">
              <a:latin typeface="Arial"/>
              <a:ea typeface="Arial"/>
              <a:cs typeface="Arial"/>
              <a:sym typeface="Arial"/>
            </a:endParaRPr>
          </a:p>
          <a:p>
            <a:pPr marL="457200" lvl="0" indent="-228600" rtl="0">
              <a:lnSpc>
                <a:spcPct val="115000"/>
              </a:lnSpc>
              <a:spcBef>
                <a:spcPts val="0"/>
              </a:spcBef>
              <a:spcAft>
                <a:spcPts val="0"/>
              </a:spcAft>
              <a:buSzPts val="1100"/>
              <a:buFont typeface="Arial"/>
              <a:buNone/>
            </a:pPr>
            <a:r>
              <a:rPr lang="en-US" sz="1400">
                <a:latin typeface="Arial"/>
                <a:ea typeface="Arial"/>
                <a:cs typeface="Arial"/>
                <a:sym typeface="Arial"/>
              </a:rPr>
              <a:t>12  (2) Six access centers.</a:t>
            </a:r>
            <a:endParaRPr sz="1400">
              <a:latin typeface="Arial"/>
              <a:ea typeface="Arial"/>
              <a:cs typeface="Arial"/>
              <a:sym typeface="Arial"/>
            </a:endParaRPr>
          </a:p>
          <a:p>
            <a:pPr marL="457200" lvl="0" indent="-228600" rtl="0">
              <a:lnSpc>
                <a:spcPct val="115000"/>
              </a:lnSpc>
              <a:spcBef>
                <a:spcPts val="0"/>
              </a:spcBef>
              <a:spcAft>
                <a:spcPts val="0"/>
              </a:spcAft>
              <a:buSzPts val="1100"/>
              <a:buFont typeface="Arial"/>
              <a:buNone/>
            </a:pPr>
            <a:r>
              <a:rPr lang="en-US" sz="1400">
                <a:latin typeface="Arial"/>
                <a:ea typeface="Arial"/>
                <a:cs typeface="Arial"/>
                <a:sym typeface="Arial"/>
              </a:rPr>
              <a:t>13  (3) Intensive residential service homes that provide services to up to one hundred twenty persons.</a:t>
            </a:r>
            <a:endParaRPr sz="1400">
              <a:latin typeface="Arial"/>
              <a:ea typeface="Arial"/>
              <a:cs typeface="Arial"/>
              <a:sym typeface="Arial"/>
            </a:endParaRPr>
          </a:p>
          <a:p>
            <a:pPr marL="0" lvl="0" indent="76200" rtl="0">
              <a:spcBef>
                <a:spcPts val="0"/>
              </a:spcBef>
              <a:spcAft>
                <a:spcPts val="0"/>
              </a:spcAft>
              <a:buNone/>
            </a:pPr>
            <a:endParaRPr/>
          </a:p>
        </p:txBody>
      </p:sp>
      <p:sp>
        <p:nvSpPr>
          <p:cNvPr id="297" name="Google Shape;297;g3e98fd4a91_1_6:notes"/>
          <p:cNvSpPr txBox="1">
            <a:spLocks noGrp="1"/>
          </p:cNvSpPr>
          <p:nvPr>
            <p:ph type="sldNum" idx="12"/>
          </p:nvPr>
        </p:nvSpPr>
        <p:spPr>
          <a:xfrm>
            <a:off x="3884612" y="8685213"/>
            <a:ext cx="2971800" cy="458700"/>
          </a:xfrm>
          <a:prstGeom prst="rect">
            <a:avLst/>
          </a:prstGeom>
        </p:spPr>
        <p:txBody>
          <a:bodyPr spcFirstLastPara="1" wrap="square" lIns="91425" tIns="45700" rIns="91425" bIns="45700" anchor="b" anchorCtr="0">
            <a:noAutofit/>
          </a:bodyPr>
          <a:lstStyle/>
          <a:p>
            <a:pPr marL="0" lvl="0" indent="0" rtl="0">
              <a:spcBef>
                <a:spcPts val="0"/>
              </a:spcBef>
              <a:spcAft>
                <a:spcPts val="0"/>
              </a:spcAft>
              <a:buClr>
                <a:schemeClr val="dk1"/>
              </a:buClr>
              <a:buFont typeface="Calibri"/>
              <a:buNone/>
            </a:pPr>
            <a:fld id="{00000000-1234-1234-1234-123412341234}" type="slidenum">
              <a:rPr lang="en-US"/>
              <a:t>29</a:t>
            </a:fld>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4"/>
        <p:cNvGrpSpPr/>
        <p:nvPr/>
      </p:nvGrpSpPr>
      <p:grpSpPr>
        <a:xfrm>
          <a:off x="0" y="0"/>
          <a:ext cx="0" cy="0"/>
          <a:chOff x="0" y="0"/>
          <a:chExt cx="0" cy="0"/>
        </a:xfrm>
      </p:grpSpPr>
      <p:sp>
        <p:nvSpPr>
          <p:cNvPr id="105" name="Google Shape;105;g3b94b997d1_0_30:notes"/>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06" name="Google Shape;106;g3b94b997d1_0_30:notes"/>
          <p:cNvSpPr txBox="1">
            <a:spLocks noGrp="1"/>
          </p:cNvSpPr>
          <p:nvPr>
            <p:ph type="body" idx="1"/>
          </p:nvPr>
        </p:nvSpPr>
        <p:spPr>
          <a:xfrm>
            <a:off x="685800" y="4400550"/>
            <a:ext cx="5486400" cy="3600600"/>
          </a:xfrm>
          <a:prstGeom prst="rect">
            <a:avLst/>
          </a:prstGeom>
        </p:spPr>
        <p:txBody>
          <a:bodyPr spcFirstLastPara="1" wrap="square" lIns="91425" tIns="91425" rIns="91425" bIns="91425" anchor="t" anchorCtr="0">
            <a:noAutofit/>
          </a:bodyPr>
          <a:lstStyle/>
          <a:p>
            <a:pPr marL="0" lvl="0" indent="76200">
              <a:spcBef>
                <a:spcPts val="0"/>
              </a:spcBef>
              <a:spcAft>
                <a:spcPts val="0"/>
              </a:spcAft>
              <a:buNone/>
            </a:pPr>
            <a:endParaRPr/>
          </a:p>
        </p:txBody>
      </p:sp>
      <p:sp>
        <p:nvSpPr>
          <p:cNvPr id="107" name="Google Shape;107;g3b94b997d1_0_30:notes"/>
          <p:cNvSpPr txBox="1">
            <a:spLocks noGrp="1"/>
          </p:cNvSpPr>
          <p:nvPr>
            <p:ph type="sldNum" idx="12"/>
          </p:nvPr>
        </p:nvSpPr>
        <p:spPr>
          <a:xfrm>
            <a:off x="3884612" y="8685213"/>
            <a:ext cx="2971800" cy="458700"/>
          </a:xfrm>
          <a:prstGeom prst="rect">
            <a:avLst/>
          </a:prstGeom>
        </p:spPr>
        <p:txBody>
          <a:bodyPr spcFirstLastPara="1" wrap="square" lIns="91425" tIns="45700" rIns="91425" bIns="45700" anchor="b" anchorCtr="0">
            <a:noAutofit/>
          </a:bodyPr>
          <a:lstStyle/>
          <a:p>
            <a:pPr marL="0" lvl="0" indent="0">
              <a:spcBef>
                <a:spcPts val="0"/>
              </a:spcBef>
              <a:spcAft>
                <a:spcPts val="0"/>
              </a:spcAft>
              <a:buClr>
                <a:schemeClr val="dk1"/>
              </a:buClr>
              <a:buFont typeface="Calibri"/>
              <a:buNone/>
            </a:pPr>
            <a:fld id="{00000000-1234-1234-1234-123412341234}" type="slidenum">
              <a:rPr lang="en-US"/>
              <a:t>3</a:t>
            </a:fld>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1"/>
        <p:cNvGrpSpPr/>
        <p:nvPr/>
      </p:nvGrpSpPr>
      <p:grpSpPr>
        <a:xfrm>
          <a:off x="0" y="0"/>
          <a:ext cx="0" cy="0"/>
          <a:chOff x="0" y="0"/>
          <a:chExt cx="0" cy="0"/>
        </a:xfrm>
      </p:grpSpPr>
      <p:sp>
        <p:nvSpPr>
          <p:cNvPr id="302" name="Google Shape;302;g3cede5ee53_4_23:notes"/>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303" name="Google Shape;303;g3cede5ee53_4_23:notes"/>
          <p:cNvSpPr txBox="1">
            <a:spLocks noGrp="1"/>
          </p:cNvSpPr>
          <p:nvPr>
            <p:ph type="body" idx="1"/>
          </p:nvPr>
        </p:nvSpPr>
        <p:spPr>
          <a:xfrm>
            <a:off x="685800" y="4400550"/>
            <a:ext cx="5486400" cy="36006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r>
              <a:rPr lang="en-US"/>
              <a:t>Gives provider qualifications, procedure and reimbursement codes</a:t>
            </a:r>
            <a:endParaRPr/>
          </a:p>
          <a:p>
            <a:pPr marL="0" lvl="0" indent="0" rtl="0">
              <a:spcBef>
                <a:spcPts val="0"/>
              </a:spcBef>
              <a:spcAft>
                <a:spcPts val="0"/>
              </a:spcAft>
              <a:buNone/>
            </a:pPr>
            <a:endParaRPr/>
          </a:p>
          <a:p>
            <a:pPr marL="0" lvl="0" indent="0">
              <a:spcBef>
                <a:spcPts val="0"/>
              </a:spcBef>
              <a:spcAft>
                <a:spcPts val="0"/>
              </a:spcAft>
              <a:buNone/>
            </a:pPr>
            <a:r>
              <a:rPr lang="en-US"/>
              <a:t>Dental limits have been delayed to September according to Director Randol </a:t>
            </a:r>
            <a:endParaRPr/>
          </a:p>
        </p:txBody>
      </p:sp>
      <p:sp>
        <p:nvSpPr>
          <p:cNvPr id="304" name="Google Shape;304;g3cede5ee53_4_23:notes"/>
          <p:cNvSpPr txBox="1">
            <a:spLocks noGrp="1"/>
          </p:cNvSpPr>
          <p:nvPr>
            <p:ph type="sldNum" idx="12"/>
          </p:nvPr>
        </p:nvSpPr>
        <p:spPr>
          <a:xfrm>
            <a:off x="3884612" y="8685213"/>
            <a:ext cx="2971800" cy="458700"/>
          </a:xfrm>
          <a:prstGeom prst="rect">
            <a:avLst/>
          </a:prstGeom>
        </p:spPr>
        <p:txBody>
          <a:bodyPr spcFirstLastPara="1" wrap="square" lIns="91425" tIns="45700" rIns="91425" bIns="45700" anchor="b" anchorCtr="0">
            <a:noAutofit/>
          </a:bodyPr>
          <a:lstStyle/>
          <a:p>
            <a:pPr marL="0" lvl="0" indent="0">
              <a:spcBef>
                <a:spcPts val="0"/>
              </a:spcBef>
              <a:spcAft>
                <a:spcPts val="0"/>
              </a:spcAft>
              <a:buClr>
                <a:schemeClr val="dk1"/>
              </a:buClr>
              <a:buFont typeface="Calibri"/>
              <a:buNone/>
            </a:pPr>
            <a:fld id="{00000000-1234-1234-1234-123412341234}" type="slidenum">
              <a:rPr lang="en-US"/>
              <a:t>30</a:t>
            </a:fld>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9"/>
        <p:cNvGrpSpPr/>
        <p:nvPr/>
      </p:nvGrpSpPr>
      <p:grpSpPr>
        <a:xfrm>
          <a:off x="0" y="0"/>
          <a:ext cx="0" cy="0"/>
          <a:chOff x="0" y="0"/>
          <a:chExt cx="0" cy="0"/>
        </a:xfrm>
      </p:grpSpPr>
      <p:sp>
        <p:nvSpPr>
          <p:cNvPr id="310" name="Google Shape;310;g3ceb620527_1_6:notes"/>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311" name="Google Shape;311;g3ceb620527_1_6:notes"/>
          <p:cNvSpPr txBox="1">
            <a:spLocks noGrp="1"/>
          </p:cNvSpPr>
          <p:nvPr>
            <p:ph type="body" idx="1"/>
          </p:nvPr>
        </p:nvSpPr>
        <p:spPr>
          <a:xfrm>
            <a:off x="685800" y="4400550"/>
            <a:ext cx="5486400" cy="3600600"/>
          </a:xfrm>
          <a:prstGeom prst="rect">
            <a:avLst/>
          </a:prstGeom>
        </p:spPr>
        <p:txBody>
          <a:bodyPr spcFirstLastPara="1" wrap="square" lIns="91425" tIns="91425" rIns="91425" bIns="91425" anchor="t" anchorCtr="0">
            <a:noAutofit/>
          </a:bodyPr>
          <a:lstStyle/>
          <a:p>
            <a:pPr marL="0" lvl="0" indent="76200">
              <a:spcBef>
                <a:spcPts val="0"/>
              </a:spcBef>
              <a:spcAft>
                <a:spcPts val="0"/>
              </a:spcAft>
              <a:buNone/>
            </a:pPr>
            <a:r>
              <a:rPr lang="en-US"/>
              <a:t>1917  residential agreements for ICF have been changed starting August 1</a:t>
            </a:r>
            <a:endParaRPr/>
          </a:p>
          <a:p>
            <a:pPr marL="0" lvl="0" indent="76200">
              <a:spcBef>
                <a:spcPts val="0"/>
              </a:spcBef>
              <a:spcAft>
                <a:spcPts val="0"/>
              </a:spcAft>
              <a:buNone/>
            </a:pPr>
            <a:endParaRPr/>
          </a:p>
          <a:p>
            <a:pPr marL="0" lvl="0" indent="76200">
              <a:spcBef>
                <a:spcPts val="0"/>
              </a:spcBef>
              <a:spcAft>
                <a:spcPts val="0"/>
              </a:spcAft>
              <a:buNone/>
            </a:pPr>
            <a:r>
              <a:rPr lang="en-US"/>
              <a:t>for 1913 there will be a further clarifying IL coming to ensure understanding of the use of the term “recommend” </a:t>
            </a:r>
            <a:endParaRPr/>
          </a:p>
        </p:txBody>
      </p:sp>
      <p:sp>
        <p:nvSpPr>
          <p:cNvPr id="312" name="Google Shape;312;g3ceb620527_1_6:notes"/>
          <p:cNvSpPr txBox="1">
            <a:spLocks noGrp="1"/>
          </p:cNvSpPr>
          <p:nvPr>
            <p:ph type="sldNum" idx="12"/>
          </p:nvPr>
        </p:nvSpPr>
        <p:spPr>
          <a:xfrm>
            <a:off x="3884612" y="8685213"/>
            <a:ext cx="2971800" cy="458700"/>
          </a:xfrm>
          <a:prstGeom prst="rect">
            <a:avLst/>
          </a:prstGeom>
        </p:spPr>
        <p:txBody>
          <a:bodyPr spcFirstLastPara="1" wrap="square" lIns="91425" tIns="45700" rIns="91425" bIns="45700" anchor="b" anchorCtr="0">
            <a:noAutofit/>
          </a:bodyPr>
          <a:lstStyle/>
          <a:p>
            <a:pPr marL="0" lvl="0" indent="0">
              <a:spcBef>
                <a:spcPts val="0"/>
              </a:spcBef>
              <a:spcAft>
                <a:spcPts val="0"/>
              </a:spcAft>
              <a:buClr>
                <a:schemeClr val="dk1"/>
              </a:buClr>
              <a:buFont typeface="Calibri"/>
              <a:buNone/>
            </a:pPr>
            <a:fld id="{00000000-1234-1234-1234-123412341234}" type="slidenum">
              <a:rPr lang="en-US"/>
              <a:t>31</a:t>
            </a:fld>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7"/>
        <p:cNvGrpSpPr/>
        <p:nvPr/>
      </p:nvGrpSpPr>
      <p:grpSpPr>
        <a:xfrm>
          <a:off x="0" y="0"/>
          <a:ext cx="0" cy="0"/>
          <a:chOff x="0" y="0"/>
          <a:chExt cx="0" cy="0"/>
        </a:xfrm>
      </p:grpSpPr>
      <p:sp>
        <p:nvSpPr>
          <p:cNvPr id="318" name="Google Shape;318;g3e167b9713_0_27:notes"/>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319" name="Google Shape;319;g3e167b9713_0_27:notes"/>
          <p:cNvSpPr txBox="1">
            <a:spLocks noGrp="1"/>
          </p:cNvSpPr>
          <p:nvPr>
            <p:ph type="body" idx="1"/>
          </p:nvPr>
        </p:nvSpPr>
        <p:spPr>
          <a:xfrm>
            <a:off x="685800" y="4400550"/>
            <a:ext cx="5486400" cy="36006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
        <p:nvSpPr>
          <p:cNvPr id="320" name="Google Shape;320;g3e167b9713_0_27:notes"/>
          <p:cNvSpPr txBox="1">
            <a:spLocks noGrp="1"/>
          </p:cNvSpPr>
          <p:nvPr>
            <p:ph type="sldNum" idx="12"/>
          </p:nvPr>
        </p:nvSpPr>
        <p:spPr>
          <a:xfrm>
            <a:off x="3884612" y="8685213"/>
            <a:ext cx="2971800" cy="458700"/>
          </a:xfrm>
          <a:prstGeom prst="rect">
            <a:avLst/>
          </a:prstGeom>
        </p:spPr>
        <p:txBody>
          <a:bodyPr spcFirstLastPara="1" wrap="square" lIns="91425" tIns="45700" rIns="91425" bIns="45700" anchor="b" anchorCtr="0">
            <a:noAutofit/>
          </a:bodyPr>
          <a:lstStyle/>
          <a:p>
            <a:pPr marL="0" lvl="0" indent="0">
              <a:spcBef>
                <a:spcPts val="0"/>
              </a:spcBef>
              <a:spcAft>
                <a:spcPts val="0"/>
              </a:spcAft>
              <a:buClr>
                <a:schemeClr val="dk1"/>
              </a:buClr>
              <a:buFont typeface="Calibri"/>
              <a:buNone/>
            </a:pPr>
            <a:fld id="{00000000-1234-1234-1234-123412341234}" type="slidenum">
              <a:rPr lang="en-US"/>
              <a:t>32</a:t>
            </a:fld>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5"/>
        <p:cNvGrpSpPr/>
        <p:nvPr/>
      </p:nvGrpSpPr>
      <p:grpSpPr>
        <a:xfrm>
          <a:off x="0" y="0"/>
          <a:ext cx="0" cy="0"/>
          <a:chOff x="0" y="0"/>
          <a:chExt cx="0" cy="0"/>
        </a:xfrm>
      </p:grpSpPr>
      <p:sp>
        <p:nvSpPr>
          <p:cNvPr id="326" name="Google Shape;326;g3e670782a6_2_0:notes"/>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327" name="Google Shape;327;g3e670782a6_2_0:notes"/>
          <p:cNvSpPr txBox="1">
            <a:spLocks noGrp="1"/>
          </p:cNvSpPr>
          <p:nvPr>
            <p:ph type="body" idx="1"/>
          </p:nvPr>
        </p:nvSpPr>
        <p:spPr>
          <a:xfrm>
            <a:off x="685800" y="4400550"/>
            <a:ext cx="5486400" cy="36006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endParaRPr/>
          </a:p>
        </p:txBody>
      </p:sp>
      <p:sp>
        <p:nvSpPr>
          <p:cNvPr id="328" name="Google Shape;328;g3e670782a6_2_0:notes"/>
          <p:cNvSpPr txBox="1">
            <a:spLocks noGrp="1"/>
          </p:cNvSpPr>
          <p:nvPr>
            <p:ph type="sldNum" idx="12"/>
          </p:nvPr>
        </p:nvSpPr>
        <p:spPr>
          <a:xfrm>
            <a:off x="3884612" y="8685213"/>
            <a:ext cx="2971800" cy="458700"/>
          </a:xfrm>
          <a:prstGeom prst="rect">
            <a:avLst/>
          </a:prstGeom>
        </p:spPr>
        <p:txBody>
          <a:bodyPr spcFirstLastPara="1" wrap="square" lIns="91425" tIns="45700" rIns="91425" bIns="45700" anchor="b" anchorCtr="0">
            <a:noAutofit/>
          </a:bodyPr>
          <a:lstStyle/>
          <a:p>
            <a:pPr marL="0" lvl="0" indent="0" rtl="0">
              <a:spcBef>
                <a:spcPts val="0"/>
              </a:spcBef>
              <a:spcAft>
                <a:spcPts val="0"/>
              </a:spcAft>
              <a:buClr>
                <a:schemeClr val="dk1"/>
              </a:buClr>
              <a:buFont typeface="Calibri"/>
              <a:buNone/>
            </a:pPr>
            <a:fld id="{00000000-1234-1234-1234-123412341234}" type="slidenum">
              <a:rPr lang="en-US"/>
              <a:t>33</a:t>
            </a:fld>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3"/>
        <p:cNvGrpSpPr/>
        <p:nvPr/>
      </p:nvGrpSpPr>
      <p:grpSpPr>
        <a:xfrm>
          <a:off x="0" y="0"/>
          <a:ext cx="0" cy="0"/>
          <a:chOff x="0" y="0"/>
          <a:chExt cx="0" cy="0"/>
        </a:xfrm>
      </p:grpSpPr>
      <p:sp>
        <p:nvSpPr>
          <p:cNvPr id="334" name="Google Shape;334;g3b94b997d1_0_6:notes"/>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335" name="Google Shape;335;g3b94b997d1_0_6:notes"/>
          <p:cNvSpPr txBox="1">
            <a:spLocks noGrp="1"/>
          </p:cNvSpPr>
          <p:nvPr>
            <p:ph type="body" idx="1"/>
          </p:nvPr>
        </p:nvSpPr>
        <p:spPr>
          <a:xfrm>
            <a:off x="685800" y="4400550"/>
            <a:ext cx="5486400" cy="3600600"/>
          </a:xfrm>
          <a:prstGeom prst="rect">
            <a:avLst/>
          </a:prstGeom>
        </p:spPr>
        <p:txBody>
          <a:bodyPr spcFirstLastPara="1" wrap="square" lIns="91425" tIns="91425" rIns="91425" bIns="91425" anchor="t" anchorCtr="0">
            <a:noAutofit/>
          </a:bodyPr>
          <a:lstStyle/>
          <a:p>
            <a:pPr marL="0" lvl="0" indent="76200">
              <a:spcBef>
                <a:spcPts val="0"/>
              </a:spcBef>
              <a:spcAft>
                <a:spcPts val="0"/>
              </a:spcAft>
              <a:buNone/>
            </a:pPr>
            <a:r>
              <a:rPr lang="en-US"/>
              <a:t>Also Iowa had asked for an extension for implementation from CMS earlier this year.</a:t>
            </a:r>
            <a:endParaRPr/>
          </a:p>
        </p:txBody>
      </p:sp>
      <p:sp>
        <p:nvSpPr>
          <p:cNvPr id="336" name="Google Shape;336;g3b94b997d1_0_6:notes"/>
          <p:cNvSpPr txBox="1">
            <a:spLocks noGrp="1"/>
          </p:cNvSpPr>
          <p:nvPr>
            <p:ph type="sldNum" idx="12"/>
          </p:nvPr>
        </p:nvSpPr>
        <p:spPr>
          <a:xfrm>
            <a:off x="3884612" y="8685213"/>
            <a:ext cx="2971800" cy="458700"/>
          </a:xfrm>
          <a:prstGeom prst="rect">
            <a:avLst/>
          </a:prstGeom>
        </p:spPr>
        <p:txBody>
          <a:bodyPr spcFirstLastPara="1" wrap="square" lIns="91425" tIns="45700" rIns="91425" bIns="45700" anchor="b" anchorCtr="0">
            <a:noAutofit/>
          </a:bodyPr>
          <a:lstStyle/>
          <a:p>
            <a:pPr marL="0" lvl="0" indent="0">
              <a:spcBef>
                <a:spcPts val="0"/>
              </a:spcBef>
              <a:spcAft>
                <a:spcPts val="0"/>
              </a:spcAft>
              <a:buClr>
                <a:schemeClr val="dk1"/>
              </a:buClr>
              <a:buFont typeface="Calibri"/>
              <a:buNone/>
            </a:pPr>
            <a:fld id="{00000000-1234-1234-1234-123412341234}" type="slidenum">
              <a:rPr lang="en-US"/>
              <a:t>34</a:t>
            </a:fld>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1"/>
        <p:cNvGrpSpPr/>
        <p:nvPr/>
      </p:nvGrpSpPr>
      <p:grpSpPr>
        <a:xfrm>
          <a:off x="0" y="0"/>
          <a:ext cx="0" cy="0"/>
          <a:chOff x="0" y="0"/>
          <a:chExt cx="0" cy="0"/>
        </a:xfrm>
      </p:grpSpPr>
      <p:sp>
        <p:nvSpPr>
          <p:cNvPr id="342" name="Google Shape;342;g3ceb620527_0_56:notes"/>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343" name="Google Shape;343;g3ceb620527_0_56:notes"/>
          <p:cNvSpPr txBox="1">
            <a:spLocks noGrp="1"/>
          </p:cNvSpPr>
          <p:nvPr>
            <p:ph type="body" idx="1"/>
          </p:nvPr>
        </p:nvSpPr>
        <p:spPr>
          <a:xfrm>
            <a:off x="685800" y="4400550"/>
            <a:ext cx="5486400" cy="3600600"/>
          </a:xfrm>
          <a:prstGeom prst="rect">
            <a:avLst/>
          </a:prstGeom>
        </p:spPr>
        <p:txBody>
          <a:bodyPr spcFirstLastPara="1" wrap="square" lIns="91425" tIns="91425" rIns="91425" bIns="91425" anchor="t" anchorCtr="0">
            <a:noAutofit/>
          </a:bodyPr>
          <a:lstStyle/>
          <a:p>
            <a:pPr marL="0" lvl="0" indent="76200">
              <a:spcBef>
                <a:spcPts val="0"/>
              </a:spcBef>
              <a:spcAft>
                <a:spcPts val="0"/>
              </a:spcAft>
              <a:buNone/>
            </a:pPr>
            <a:r>
              <a:rPr lang="en-US"/>
              <a:t>Also remember that Direct Course funding is tied to this. This may impact access after this year…..</a:t>
            </a:r>
            <a:endParaRPr/>
          </a:p>
        </p:txBody>
      </p:sp>
      <p:sp>
        <p:nvSpPr>
          <p:cNvPr id="344" name="Google Shape;344;g3ceb620527_0_56:notes"/>
          <p:cNvSpPr txBox="1">
            <a:spLocks noGrp="1"/>
          </p:cNvSpPr>
          <p:nvPr>
            <p:ph type="sldNum" idx="12"/>
          </p:nvPr>
        </p:nvSpPr>
        <p:spPr>
          <a:xfrm>
            <a:off x="3884612" y="8685213"/>
            <a:ext cx="2971800" cy="458700"/>
          </a:xfrm>
          <a:prstGeom prst="rect">
            <a:avLst/>
          </a:prstGeom>
        </p:spPr>
        <p:txBody>
          <a:bodyPr spcFirstLastPara="1" wrap="square" lIns="91425" tIns="45700" rIns="91425" bIns="45700" anchor="b" anchorCtr="0">
            <a:noAutofit/>
          </a:bodyPr>
          <a:lstStyle/>
          <a:p>
            <a:pPr marL="0" lvl="0" indent="0">
              <a:spcBef>
                <a:spcPts val="0"/>
              </a:spcBef>
              <a:spcAft>
                <a:spcPts val="0"/>
              </a:spcAft>
              <a:buClr>
                <a:schemeClr val="dk1"/>
              </a:buClr>
              <a:buFont typeface="Calibri"/>
              <a:buNone/>
            </a:pPr>
            <a:fld id="{00000000-1234-1234-1234-123412341234}" type="slidenum">
              <a:rPr lang="en-US"/>
              <a:t>35</a:t>
            </a:fld>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9"/>
        <p:cNvGrpSpPr/>
        <p:nvPr/>
      </p:nvGrpSpPr>
      <p:grpSpPr>
        <a:xfrm>
          <a:off x="0" y="0"/>
          <a:ext cx="0" cy="0"/>
          <a:chOff x="0" y="0"/>
          <a:chExt cx="0" cy="0"/>
        </a:xfrm>
      </p:grpSpPr>
      <p:sp>
        <p:nvSpPr>
          <p:cNvPr id="350" name="Google Shape;350;g3ceb620527_0_38:notes"/>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351" name="Google Shape;351;g3ceb620527_0_38:notes"/>
          <p:cNvSpPr txBox="1">
            <a:spLocks noGrp="1"/>
          </p:cNvSpPr>
          <p:nvPr>
            <p:ph type="body" idx="1"/>
          </p:nvPr>
        </p:nvSpPr>
        <p:spPr>
          <a:xfrm>
            <a:off x="685800" y="4400550"/>
            <a:ext cx="5486400" cy="3600600"/>
          </a:xfrm>
          <a:prstGeom prst="rect">
            <a:avLst/>
          </a:prstGeom>
        </p:spPr>
        <p:txBody>
          <a:bodyPr spcFirstLastPara="1" wrap="square" lIns="91425" tIns="91425" rIns="91425" bIns="91425" anchor="t" anchorCtr="0">
            <a:noAutofit/>
          </a:bodyPr>
          <a:lstStyle/>
          <a:p>
            <a:pPr marL="0" lvl="0" indent="76200">
              <a:spcBef>
                <a:spcPts val="0"/>
              </a:spcBef>
              <a:spcAft>
                <a:spcPts val="0"/>
              </a:spcAft>
              <a:buNone/>
            </a:pPr>
            <a:endParaRPr/>
          </a:p>
        </p:txBody>
      </p:sp>
      <p:sp>
        <p:nvSpPr>
          <p:cNvPr id="352" name="Google Shape;352;g3ceb620527_0_38:notes"/>
          <p:cNvSpPr txBox="1">
            <a:spLocks noGrp="1"/>
          </p:cNvSpPr>
          <p:nvPr>
            <p:ph type="sldNum" idx="12"/>
          </p:nvPr>
        </p:nvSpPr>
        <p:spPr>
          <a:xfrm>
            <a:off x="3884612" y="8685213"/>
            <a:ext cx="2971800" cy="458700"/>
          </a:xfrm>
          <a:prstGeom prst="rect">
            <a:avLst/>
          </a:prstGeom>
        </p:spPr>
        <p:txBody>
          <a:bodyPr spcFirstLastPara="1" wrap="square" lIns="91425" tIns="45700" rIns="91425" bIns="45700" anchor="b" anchorCtr="0">
            <a:noAutofit/>
          </a:bodyPr>
          <a:lstStyle/>
          <a:p>
            <a:pPr marL="0" lvl="0" indent="0">
              <a:spcBef>
                <a:spcPts val="0"/>
              </a:spcBef>
              <a:spcAft>
                <a:spcPts val="0"/>
              </a:spcAft>
              <a:buClr>
                <a:schemeClr val="dk1"/>
              </a:buClr>
              <a:buFont typeface="Calibri"/>
              <a:buNone/>
            </a:pPr>
            <a:fld id="{00000000-1234-1234-1234-123412341234}" type="slidenum">
              <a:rPr lang="en-US"/>
              <a:t>36</a:t>
            </a:fld>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7"/>
        <p:cNvGrpSpPr/>
        <p:nvPr/>
      </p:nvGrpSpPr>
      <p:grpSpPr>
        <a:xfrm>
          <a:off x="0" y="0"/>
          <a:ext cx="0" cy="0"/>
          <a:chOff x="0" y="0"/>
          <a:chExt cx="0" cy="0"/>
        </a:xfrm>
      </p:grpSpPr>
      <p:sp>
        <p:nvSpPr>
          <p:cNvPr id="358" name="Google Shape;358;g3ceb620527_0_50:notes"/>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359" name="Google Shape;359;g3ceb620527_0_50:notes"/>
          <p:cNvSpPr txBox="1">
            <a:spLocks noGrp="1"/>
          </p:cNvSpPr>
          <p:nvPr>
            <p:ph type="body" idx="1"/>
          </p:nvPr>
        </p:nvSpPr>
        <p:spPr>
          <a:xfrm>
            <a:off x="685800" y="4400550"/>
            <a:ext cx="5486400" cy="3600600"/>
          </a:xfrm>
          <a:prstGeom prst="rect">
            <a:avLst/>
          </a:prstGeom>
        </p:spPr>
        <p:txBody>
          <a:bodyPr spcFirstLastPara="1" wrap="square" lIns="91425" tIns="91425" rIns="91425" bIns="91425" anchor="t" anchorCtr="0">
            <a:noAutofit/>
          </a:bodyPr>
          <a:lstStyle/>
          <a:p>
            <a:pPr marL="0" lvl="0" indent="76200">
              <a:spcBef>
                <a:spcPts val="0"/>
              </a:spcBef>
              <a:spcAft>
                <a:spcPts val="0"/>
              </a:spcAft>
              <a:buNone/>
            </a:pPr>
            <a:r>
              <a:rPr lang="en-US"/>
              <a:t>Pilot already started for IPS, training scheduled for the Fall</a:t>
            </a:r>
            <a:endParaRPr/>
          </a:p>
        </p:txBody>
      </p:sp>
      <p:sp>
        <p:nvSpPr>
          <p:cNvPr id="360" name="Google Shape;360;g3ceb620527_0_50:notes"/>
          <p:cNvSpPr txBox="1">
            <a:spLocks noGrp="1"/>
          </p:cNvSpPr>
          <p:nvPr>
            <p:ph type="sldNum" idx="12"/>
          </p:nvPr>
        </p:nvSpPr>
        <p:spPr>
          <a:xfrm>
            <a:off x="3884612" y="8685213"/>
            <a:ext cx="2971800" cy="458700"/>
          </a:xfrm>
          <a:prstGeom prst="rect">
            <a:avLst/>
          </a:prstGeom>
        </p:spPr>
        <p:txBody>
          <a:bodyPr spcFirstLastPara="1" wrap="square" lIns="91425" tIns="45700" rIns="91425" bIns="45700" anchor="b" anchorCtr="0">
            <a:noAutofit/>
          </a:bodyPr>
          <a:lstStyle/>
          <a:p>
            <a:pPr marL="0" lvl="0" indent="0">
              <a:spcBef>
                <a:spcPts val="0"/>
              </a:spcBef>
              <a:spcAft>
                <a:spcPts val="0"/>
              </a:spcAft>
              <a:buClr>
                <a:schemeClr val="dk1"/>
              </a:buClr>
              <a:buFont typeface="Calibri"/>
              <a:buNone/>
            </a:pPr>
            <a:fld id="{00000000-1234-1234-1234-123412341234}" type="slidenum">
              <a:rPr lang="en-US"/>
              <a:t>37</a:t>
            </a:fld>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5"/>
        <p:cNvGrpSpPr/>
        <p:nvPr/>
      </p:nvGrpSpPr>
      <p:grpSpPr>
        <a:xfrm>
          <a:off x="0" y="0"/>
          <a:ext cx="0" cy="0"/>
          <a:chOff x="0" y="0"/>
          <a:chExt cx="0" cy="0"/>
        </a:xfrm>
      </p:grpSpPr>
      <p:sp>
        <p:nvSpPr>
          <p:cNvPr id="366" name="Google Shape;366;g3cede5ee53_4_0:notes"/>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367" name="Google Shape;367;g3cede5ee53_4_0:notes"/>
          <p:cNvSpPr txBox="1">
            <a:spLocks noGrp="1"/>
          </p:cNvSpPr>
          <p:nvPr>
            <p:ph type="body" idx="1"/>
          </p:nvPr>
        </p:nvSpPr>
        <p:spPr>
          <a:xfrm>
            <a:off x="685800" y="4400550"/>
            <a:ext cx="5486400" cy="36006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
        <p:nvSpPr>
          <p:cNvPr id="368" name="Google Shape;368;g3cede5ee53_4_0:notes"/>
          <p:cNvSpPr txBox="1">
            <a:spLocks noGrp="1"/>
          </p:cNvSpPr>
          <p:nvPr>
            <p:ph type="sldNum" idx="12"/>
          </p:nvPr>
        </p:nvSpPr>
        <p:spPr>
          <a:xfrm>
            <a:off x="3884612" y="8685213"/>
            <a:ext cx="2971800" cy="458700"/>
          </a:xfrm>
          <a:prstGeom prst="rect">
            <a:avLst/>
          </a:prstGeom>
        </p:spPr>
        <p:txBody>
          <a:bodyPr spcFirstLastPara="1" wrap="square" lIns="91425" tIns="45700" rIns="91425" bIns="45700" anchor="b" anchorCtr="0">
            <a:noAutofit/>
          </a:bodyPr>
          <a:lstStyle/>
          <a:p>
            <a:pPr marL="0" lvl="0" indent="0">
              <a:spcBef>
                <a:spcPts val="0"/>
              </a:spcBef>
              <a:spcAft>
                <a:spcPts val="0"/>
              </a:spcAft>
              <a:buClr>
                <a:schemeClr val="dk1"/>
              </a:buClr>
              <a:buFont typeface="Calibri"/>
              <a:buNone/>
            </a:pPr>
            <a:fld id="{00000000-1234-1234-1234-123412341234}" type="slidenum">
              <a:rPr lang="en-US"/>
              <a:t>38</a:t>
            </a:fld>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3"/>
        <p:cNvGrpSpPr/>
        <p:nvPr/>
      </p:nvGrpSpPr>
      <p:grpSpPr>
        <a:xfrm>
          <a:off x="0" y="0"/>
          <a:ext cx="0" cy="0"/>
          <a:chOff x="0" y="0"/>
          <a:chExt cx="0" cy="0"/>
        </a:xfrm>
      </p:grpSpPr>
      <p:sp>
        <p:nvSpPr>
          <p:cNvPr id="374" name="Google Shape;374;g3ceb620527_0_44:notes"/>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375" name="Google Shape;375;g3ceb620527_0_44:notes"/>
          <p:cNvSpPr txBox="1">
            <a:spLocks noGrp="1"/>
          </p:cNvSpPr>
          <p:nvPr>
            <p:ph type="body" idx="1"/>
          </p:nvPr>
        </p:nvSpPr>
        <p:spPr>
          <a:xfrm>
            <a:off x="685800" y="4400550"/>
            <a:ext cx="5486400" cy="3600600"/>
          </a:xfrm>
          <a:prstGeom prst="rect">
            <a:avLst/>
          </a:prstGeom>
        </p:spPr>
        <p:txBody>
          <a:bodyPr spcFirstLastPara="1" wrap="square" lIns="91425" tIns="91425" rIns="91425" bIns="91425" anchor="t" anchorCtr="0">
            <a:noAutofit/>
          </a:bodyPr>
          <a:lstStyle/>
          <a:p>
            <a:pPr marL="0" lvl="0" indent="76200">
              <a:spcBef>
                <a:spcPts val="0"/>
              </a:spcBef>
              <a:spcAft>
                <a:spcPts val="0"/>
              </a:spcAft>
              <a:buNone/>
            </a:pPr>
            <a:endParaRPr/>
          </a:p>
        </p:txBody>
      </p:sp>
      <p:sp>
        <p:nvSpPr>
          <p:cNvPr id="376" name="Google Shape;376;g3ceb620527_0_44:notes"/>
          <p:cNvSpPr txBox="1">
            <a:spLocks noGrp="1"/>
          </p:cNvSpPr>
          <p:nvPr>
            <p:ph type="sldNum" idx="12"/>
          </p:nvPr>
        </p:nvSpPr>
        <p:spPr>
          <a:xfrm>
            <a:off x="3884612" y="8685213"/>
            <a:ext cx="2971800" cy="458700"/>
          </a:xfrm>
          <a:prstGeom prst="rect">
            <a:avLst/>
          </a:prstGeom>
        </p:spPr>
        <p:txBody>
          <a:bodyPr spcFirstLastPara="1" wrap="square" lIns="91425" tIns="45700" rIns="91425" bIns="45700" anchor="b" anchorCtr="0">
            <a:noAutofit/>
          </a:bodyPr>
          <a:lstStyle/>
          <a:p>
            <a:pPr marL="0" lvl="0" indent="0">
              <a:spcBef>
                <a:spcPts val="0"/>
              </a:spcBef>
              <a:spcAft>
                <a:spcPts val="0"/>
              </a:spcAft>
              <a:buClr>
                <a:schemeClr val="dk1"/>
              </a:buClr>
              <a:buFont typeface="Calibri"/>
              <a:buNone/>
            </a:pPr>
            <a:fld id="{00000000-1234-1234-1234-123412341234}" type="slidenum">
              <a:rPr lang="en-US"/>
              <a:t>39</a:t>
            </a:fld>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1"/>
        <p:cNvGrpSpPr/>
        <p:nvPr/>
      </p:nvGrpSpPr>
      <p:grpSpPr>
        <a:xfrm>
          <a:off x="0" y="0"/>
          <a:ext cx="0" cy="0"/>
          <a:chOff x="0" y="0"/>
          <a:chExt cx="0" cy="0"/>
        </a:xfrm>
      </p:grpSpPr>
      <p:sp>
        <p:nvSpPr>
          <p:cNvPr id="112" name="Google Shape;112;g3ceb620527_0_0:notes"/>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13" name="Google Shape;113;g3ceb620527_0_0:notes"/>
          <p:cNvSpPr txBox="1">
            <a:spLocks noGrp="1"/>
          </p:cNvSpPr>
          <p:nvPr>
            <p:ph type="body" idx="1"/>
          </p:nvPr>
        </p:nvSpPr>
        <p:spPr>
          <a:xfrm>
            <a:off x="685800" y="4400550"/>
            <a:ext cx="5486400" cy="3600600"/>
          </a:xfrm>
          <a:prstGeom prst="rect">
            <a:avLst/>
          </a:prstGeom>
        </p:spPr>
        <p:txBody>
          <a:bodyPr spcFirstLastPara="1" wrap="square" lIns="91425" tIns="91425" rIns="91425" bIns="91425" anchor="t" anchorCtr="0">
            <a:noAutofit/>
          </a:bodyPr>
          <a:lstStyle/>
          <a:p>
            <a:pPr marL="0" lvl="0" indent="76200">
              <a:spcBef>
                <a:spcPts val="0"/>
              </a:spcBef>
              <a:spcAft>
                <a:spcPts val="0"/>
              </a:spcAft>
              <a:buNone/>
            </a:pPr>
            <a:r>
              <a:rPr lang="en-US" dirty="0"/>
              <a:t>Why </a:t>
            </a:r>
            <a:r>
              <a:rPr lang="en-US" dirty="0" err="1"/>
              <a:t>isnt</a:t>
            </a:r>
            <a:r>
              <a:rPr lang="en-US" dirty="0"/>
              <a:t> this sent on letterhead? they want the provider to put it on their letterhead, sign it and return it.  </a:t>
            </a:r>
            <a:endParaRPr dirty="0"/>
          </a:p>
        </p:txBody>
      </p:sp>
      <p:sp>
        <p:nvSpPr>
          <p:cNvPr id="114" name="Google Shape;114;g3ceb620527_0_0:notes"/>
          <p:cNvSpPr txBox="1">
            <a:spLocks noGrp="1"/>
          </p:cNvSpPr>
          <p:nvPr>
            <p:ph type="sldNum" idx="12"/>
          </p:nvPr>
        </p:nvSpPr>
        <p:spPr>
          <a:xfrm>
            <a:off x="3884612" y="8685213"/>
            <a:ext cx="2971800" cy="458700"/>
          </a:xfrm>
          <a:prstGeom prst="rect">
            <a:avLst/>
          </a:prstGeom>
        </p:spPr>
        <p:txBody>
          <a:bodyPr spcFirstLastPara="1" wrap="square" lIns="91425" tIns="45700" rIns="91425" bIns="45700" anchor="b" anchorCtr="0">
            <a:noAutofit/>
          </a:bodyPr>
          <a:lstStyle/>
          <a:p>
            <a:pPr marL="0" lvl="0" indent="0">
              <a:spcBef>
                <a:spcPts val="0"/>
              </a:spcBef>
              <a:spcAft>
                <a:spcPts val="0"/>
              </a:spcAft>
              <a:buClr>
                <a:schemeClr val="dk1"/>
              </a:buClr>
              <a:buFont typeface="Calibri"/>
              <a:buNone/>
            </a:pPr>
            <a:fld id="{00000000-1234-1234-1234-123412341234}" type="slidenum">
              <a:rPr lang="en-US"/>
              <a:t>4</a:t>
            </a:fld>
            <a:endParaRPr/>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0"/>
        <p:cNvGrpSpPr/>
        <p:nvPr/>
      </p:nvGrpSpPr>
      <p:grpSpPr>
        <a:xfrm>
          <a:off x="0" y="0"/>
          <a:ext cx="0" cy="0"/>
          <a:chOff x="0" y="0"/>
          <a:chExt cx="0" cy="0"/>
        </a:xfrm>
      </p:grpSpPr>
      <p:sp>
        <p:nvSpPr>
          <p:cNvPr id="381" name="Google Shape;381;g3cede5ee53_3_2:notes"/>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382" name="Google Shape;382;g3cede5ee53_3_2:notes"/>
          <p:cNvSpPr txBox="1">
            <a:spLocks noGrp="1"/>
          </p:cNvSpPr>
          <p:nvPr>
            <p:ph type="body" idx="1"/>
          </p:nvPr>
        </p:nvSpPr>
        <p:spPr>
          <a:xfrm>
            <a:off x="685800" y="4400550"/>
            <a:ext cx="5486400" cy="36006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
        <p:nvSpPr>
          <p:cNvPr id="383" name="Google Shape;383;g3cede5ee53_3_2:notes"/>
          <p:cNvSpPr txBox="1">
            <a:spLocks noGrp="1"/>
          </p:cNvSpPr>
          <p:nvPr>
            <p:ph type="sldNum" idx="12"/>
          </p:nvPr>
        </p:nvSpPr>
        <p:spPr>
          <a:xfrm>
            <a:off x="3884612" y="8685213"/>
            <a:ext cx="2971800" cy="458700"/>
          </a:xfrm>
          <a:prstGeom prst="rect">
            <a:avLst/>
          </a:prstGeom>
        </p:spPr>
        <p:txBody>
          <a:bodyPr spcFirstLastPara="1" wrap="square" lIns="91425" tIns="45700" rIns="91425" bIns="45700" anchor="b" anchorCtr="0">
            <a:noAutofit/>
          </a:bodyPr>
          <a:lstStyle/>
          <a:p>
            <a:pPr marL="0" lvl="0" indent="0">
              <a:spcBef>
                <a:spcPts val="0"/>
              </a:spcBef>
              <a:spcAft>
                <a:spcPts val="0"/>
              </a:spcAft>
              <a:buClr>
                <a:schemeClr val="dk1"/>
              </a:buClr>
              <a:buFont typeface="Calibri"/>
              <a:buNone/>
            </a:pPr>
            <a:fld id="{00000000-1234-1234-1234-123412341234}" type="slidenum">
              <a:rPr lang="en-US"/>
              <a:t>40</a:t>
            </a:fld>
            <a:endParaRPr/>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7"/>
        <p:cNvGrpSpPr/>
        <p:nvPr/>
      </p:nvGrpSpPr>
      <p:grpSpPr>
        <a:xfrm>
          <a:off x="0" y="0"/>
          <a:ext cx="0" cy="0"/>
          <a:chOff x="0" y="0"/>
          <a:chExt cx="0" cy="0"/>
        </a:xfrm>
      </p:grpSpPr>
      <p:sp>
        <p:nvSpPr>
          <p:cNvPr id="388" name="Google Shape;388;g3cede5ee53_3_8:notes"/>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389" name="Google Shape;389;g3cede5ee53_3_8:notes"/>
          <p:cNvSpPr txBox="1">
            <a:spLocks noGrp="1"/>
          </p:cNvSpPr>
          <p:nvPr>
            <p:ph type="body" idx="1"/>
          </p:nvPr>
        </p:nvSpPr>
        <p:spPr>
          <a:xfrm>
            <a:off x="685800" y="4400550"/>
            <a:ext cx="5486400" cy="36006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
        <p:nvSpPr>
          <p:cNvPr id="390" name="Google Shape;390;g3cede5ee53_3_8:notes"/>
          <p:cNvSpPr txBox="1">
            <a:spLocks noGrp="1"/>
          </p:cNvSpPr>
          <p:nvPr>
            <p:ph type="sldNum" idx="12"/>
          </p:nvPr>
        </p:nvSpPr>
        <p:spPr>
          <a:xfrm>
            <a:off x="3884612" y="8685213"/>
            <a:ext cx="2971800" cy="458700"/>
          </a:xfrm>
          <a:prstGeom prst="rect">
            <a:avLst/>
          </a:prstGeom>
        </p:spPr>
        <p:txBody>
          <a:bodyPr spcFirstLastPara="1" wrap="square" lIns="91425" tIns="45700" rIns="91425" bIns="45700" anchor="b" anchorCtr="0">
            <a:noAutofit/>
          </a:bodyPr>
          <a:lstStyle/>
          <a:p>
            <a:pPr marL="0" lvl="0" indent="0">
              <a:spcBef>
                <a:spcPts val="0"/>
              </a:spcBef>
              <a:spcAft>
                <a:spcPts val="0"/>
              </a:spcAft>
              <a:buClr>
                <a:schemeClr val="dk1"/>
              </a:buClr>
              <a:buFont typeface="Calibri"/>
              <a:buNone/>
            </a:pPr>
            <a:fld id="{00000000-1234-1234-1234-123412341234}" type="slidenum">
              <a:rPr lang="en-US"/>
              <a:t>41</a:t>
            </a:fld>
            <a:endParaRPr/>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4"/>
        <p:cNvGrpSpPr/>
        <p:nvPr/>
      </p:nvGrpSpPr>
      <p:grpSpPr>
        <a:xfrm>
          <a:off x="0" y="0"/>
          <a:ext cx="0" cy="0"/>
          <a:chOff x="0" y="0"/>
          <a:chExt cx="0" cy="0"/>
        </a:xfrm>
      </p:grpSpPr>
      <p:sp>
        <p:nvSpPr>
          <p:cNvPr id="395" name="Google Shape;395;g3ceb620527_1_0:notes"/>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396" name="Google Shape;396;g3ceb620527_1_0:notes"/>
          <p:cNvSpPr txBox="1">
            <a:spLocks noGrp="1"/>
          </p:cNvSpPr>
          <p:nvPr>
            <p:ph type="body" idx="1"/>
          </p:nvPr>
        </p:nvSpPr>
        <p:spPr>
          <a:xfrm>
            <a:off x="685800" y="4400550"/>
            <a:ext cx="5486400" cy="3600600"/>
          </a:xfrm>
          <a:prstGeom prst="rect">
            <a:avLst/>
          </a:prstGeom>
        </p:spPr>
        <p:txBody>
          <a:bodyPr spcFirstLastPara="1" wrap="square" lIns="91425" tIns="91425" rIns="91425" bIns="91425" anchor="t" anchorCtr="0">
            <a:noAutofit/>
          </a:bodyPr>
          <a:lstStyle/>
          <a:p>
            <a:pPr marL="0" lvl="0" indent="76200">
              <a:spcBef>
                <a:spcPts val="0"/>
              </a:spcBef>
              <a:spcAft>
                <a:spcPts val="0"/>
              </a:spcAft>
              <a:buNone/>
            </a:pPr>
            <a:endParaRPr/>
          </a:p>
        </p:txBody>
      </p:sp>
      <p:sp>
        <p:nvSpPr>
          <p:cNvPr id="397" name="Google Shape;397;g3ceb620527_1_0:notes"/>
          <p:cNvSpPr txBox="1">
            <a:spLocks noGrp="1"/>
          </p:cNvSpPr>
          <p:nvPr>
            <p:ph type="sldNum" idx="12"/>
          </p:nvPr>
        </p:nvSpPr>
        <p:spPr>
          <a:xfrm>
            <a:off x="3884612" y="8685213"/>
            <a:ext cx="2971800" cy="458700"/>
          </a:xfrm>
          <a:prstGeom prst="rect">
            <a:avLst/>
          </a:prstGeom>
        </p:spPr>
        <p:txBody>
          <a:bodyPr spcFirstLastPara="1" wrap="square" lIns="91425" tIns="45700" rIns="91425" bIns="45700" anchor="b" anchorCtr="0">
            <a:noAutofit/>
          </a:bodyPr>
          <a:lstStyle/>
          <a:p>
            <a:pPr marL="0" lvl="0" indent="0">
              <a:spcBef>
                <a:spcPts val="0"/>
              </a:spcBef>
              <a:spcAft>
                <a:spcPts val="0"/>
              </a:spcAft>
              <a:buClr>
                <a:schemeClr val="dk1"/>
              </a:buClr>
              <a:buFont typeface="Calibri"/>
              <a:buNone/>
            </a:pPr>
            <a:fld id="{00000000-1234-1234-1234-123412341234}" type="slidenum">
              <a:rPr lang="en-US"/>
              <a:t>42</a:t>
            </a:fld>
            <a:endParaRPr/>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2"/>
        <p:cNvGrpSpPr/>
        <p:nvPr/>
      </p:nvGrpSpPr>
      <p:grpSpPr>
        <a:xfrm>
          <a:off x="0" y="0"/>
          <a:ext cx="0" cy="0"/>
          <a:chOff x="0" y="0"/>
          <a:chExt cx="0" cy="0"/>
        </a:xfrm>
      </p:grpSpPr>
      <p:sp>
        <p:nvSpPr>
          <p:cNvPr id="403" name="Google Shape;403;g3ceb620527_1_18:notes"/>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404" name="Google Shape;404;g3ceb620527_1_18:notes"/>
          <p:cNvSpPr txBox="1">
            <a:spLocks noGrp="1"/>
          </p:cNvSpPr>
          <p:nvPr>
            <p:ph type="body" idx="1"/>
          </p:nvPr>
        </p:nvSpPr>
        <p:spPr>
          <a:xfrm>
            <a:off x="685800" y="4400550"/>
            <a:ext cx="5486400" cy="3600600"/>
          </a:xfrm>
          <a:prstGeom prst="rect">
            <a:avLst/>
          </a:prstGeom>
        </p:spPr>
        <p:txBody>
          <a:bodyPr spcFirstLastPara="1" wrap="square" lIns="91425" tIns="91425" rIns="91425" bIns="91425" anchor="t" anchorCtr="0">
            <a:noAutofit/>
          </a:bodyPr>
          <a:lstStyle/>
          <a:p>
            <a:pPr marL="0" lvl="0" indent="76200">
              <a:spcBef>
                <a:spcPts val="0"/>
              </a:spcBef>
              <a:spcAft>
                <a:spcPts val="0"/>
              </a:spcAft>
              <a:buNone/>
            </a:pPr>
            <a:r>
              <a:rPr lang="en-US" u="sng">
                <a:solidFill>
                  <a:schemeClr val="hlink"/>
                </a:solidFill>
                <a:hlinkClick r:id="rId3"/>
              </a:rPr>
              <a:t>https://dhs.iowa.gov/sites/default/files/1904-MC-FFS_Home-andCommunity-BasedSettingsExtensionDate.pdf</a:t>
            </a:r>
            <a:endParaRPr/>
          </a:p>
          <a:p>
            <a:pPr marL="0" lvl="0" indent="76200">
              <a:spcBef>
                <a:spcPts val="0"/>
              </a:spcBef>
              <a:spcAft>
                <a:spcPts val="0"/>
              </a:spcAft>
              <a:buNone/>
            </a:pPr>
            <a:endParaRPr/>
          </a:p>
          <a:p>
            <a:pPr marL="0" lvl="0" indent="76200">
              <a:spcBef>
                <a:spcPts val="0"/>
              </a:spcBef>
              <a:spcAft>
                <a:spcPts val="0"/>
              </a:spcAft>
              <a:buNone/>
            </a:pPr>
            <a:r>
              <a:rPr lang="en-US"/>
              <a:t>8000 are in, but 20,000 to go…..heightened scrutiny will have a second look either on site or a desk review</a:t>
            </a:r>
            <a:endParaRPr/>
          </a:p>
          <a:p>
            <a:pPr marL="0" lvl="0" indent="76200">
              <a:spcBef>
                <a:spcPts val="0"/>
              </a:spcBef>
              <a:spcAft>
                <a:spcPts val="0"/>
              </a:spcAft>
              <a:buNone/>
            </a:pPr>
            <a:endParaRPr/>
          </a:p>
          <a:p>
            <a:pPr marL="0" lvl="0" indent="76200">
              <a:spcBef>
                <a:spcPts val="0"/>
              </a:spcBef>
              <a:spcAft>
                <a:spcPts val="0"/>
              </a:spcAft>
              <a:buNone/>
            </a:pPr>
            <a:r>
              <a:rPr lang="en-US"/>
              <a:t>1903 notification of onsite reviews now will be done via email</a:t>
            </a:r>
            <a:endParaRPr/>
          </a:p>
        </p:txBody>
      </p:sp>
      <p:sp>
        <p:nvSpPr>
          <p:cNvPr id="405" name="Google Shape;405;g3ceb620527_1_18:notes"/>
          <p:cNvSpPr txBox="1">
            <a:spLocks noGrp="1"/>
          </p:cNvSpPr>
          <p:nvPr>
            <p:ph type="sldNum" idx="12"/>
          </p:nvPr>
        </p:nvSpPr>
        <p:spPr>
          <a:xfrm>
            <a:off x="3884612" y="8685213"/>
            <a:ext cx="2971800" cy="458700"/>
          </a:xfrm>
          <a:prstGeom prst="rect">
            <a:avLst/>
          </a:prstGeom>
        </p:spPr>
        <p:txBody>
          <a:bodyPr spcFirstLastPara="1" wrap="square" lIns="91425" tIns="45700" rIns="91425" bIns="45700" anchor="b" anchorCtr="0">
            <a:noAutofit/>
          </a:bodyPr>
          <a:lstStyle/>
          <a:p>
            <a:pPr marL="0" lvl="0" indent="0">
              <a:spcBef>
                <a:spcPts val="0"/>
              </a:spcBef>
              <a:spcAft>
                <a:spcPts val="0"/>
              </a:spcAft>
              <a:buClr>
                <a:schemeClr val="dk1"/>
              </a:buClr>
              <a:buFont typeface="Calibri"/>
              <a:buNone/>
            </a:pPr>
            <a:fld id="{00000000-1234-1234-1234-123412341234}" type="slidenum">
              <a:rPr lang="en-US"/>
              <a:t>43</a:t>
            </a:fld>
            <a:endParaRPr/>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0"/>
        <p:cNvGrpSpPr/>
        <p:nvPr/>
      </p:nvGrpSpPr>
      <p:grpSpPr>
        <a:xfrm>
          <a:off x="0" y="0"/>
          <a:ext cx="0" cy="0"/>
          <a:chOff x="0" y="0"/>
          <a:chExt cx="0" cy="0"/>
        </a:xfrm>
      </p:grpSpPr>
      <p:sp>
        <p:nvSpPr>
          <p:cNvPr id="411" name="Google Shape;411;g3b94b997d1_0_36:notes"/>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412" name="Google Shape;412;g3b94b997d1_0_36:notes"/>
          <p:cNvSpPr txBox="1">
            <a:spLocks noGrp="1"/>
          </p:cNvSpPr>
          <p:nvPr>
            <p:ph type="body" idx="1"/>
          </p:nvPr>
        </p:nvSpPr>
        <p:spPr>
          <a:xfrm>
            <a:off x="685800" y="4400550"/>
            <a:ext cx="5486400" cy="3600600"/>
          </a:xfrm>
          <a:prstGeom prst="rect">
            <a:avLst/>
          </a:prstGeom>
        </p:spPr>
        <p:txBody>
          <a:bodyPr spcFirstLastPara="1" wrap="square" lIns="91425" tIns="91425" rIns="91425" bIns="91425" anchor="t" anchorCtr="0">
            <a:noAutofit/>
          </a:bodyPr>
          <a:lstStyle/>
          <a:p>
            <a:pPr marL="0" lvl="0" indent="76200">
              <a:spcBef>
                <a:spcPts val="0"/>
              </a:spcBef>
              <a:spcAft>
                <a:spcPts val="0"/>
              </a:spcAft>
              <a:buNone/>
            </a:pPr>
            <a:endParaRPr/>
          </a:p>
        </p:txBody>
      </p:sp>
      <p:sp>
        <p:nvSpPr>
          <p:cNvPr id="413" name="Google Shape;413;g3b94b997d1_0_36:notes"/>
          <p:cNvSpPr txBox="1">
            <a:spLocks noGrp="1"/>
          </p:cNvSpPr>
          <p:nvPr>
            <p:ph type="sldNum" idx="12"/>
          </p:nvPr>
        </p:nvSpPr>
        <p:spPr>
          <a:xfrm>
            <a:off x="3884612" y="8685213"/>
            <a:ext cx="2971800" cy="458700"/>
          </a:xfrm>
          <a:prstGeom prst="rect">
            <a:avLst/>
          </a:prstGeom>
        </p:spPr>
        <p:txBody>
          <a:bodyPr spcFirstLastPara="1" wrap="square" lIns="91425" tIns="45700" rIns="91425" bIns="45700" anchor="b" anchorCtr="0">
            <a:noAutofit/>
          </a:bodyPr>
          <a:lstStyle/>
          <a:p>
            <a:pPr marL="0" lvl="0" indent="0">
              <a:spcBef>
                <a:spcPts val="0"/>
              </a:spcBef>
              <a:spcAft>
                <a:spcPts val="0"/>
              </a:spcAft>
              <a:buClr>
                <a:schemeClr val="dk1"/>
              </a:buClr>
              <a:buFont typeface="Calibri"/>
              <a:buNone/>
            </a:pPr>
            <a:fld id="{00000000-1234-1234-1234-123412341234}" type="slidenum">
              <a:rPr lang="en-US"/>
              <a:t>44</a:t>
            </a:fld>
            <a:endParaRPr/>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8"/>
        <p:cNvGrpSpPr/>
        <p:nvPr/>
      </p:nvGrpSpPr>
      <p:grpSpPr>
        <a:xfrm>
          <a:off x="0" y="0"/>
          <a:ext cx="0" cy="0"/>
          <a:chOff x="0" y="0"/>
          <a:chExt cx="0" cy="0"/>
        </a:xfrm>
      </p:grpSpPr>
      <p:sp>
        <p:nvSpPr>
          <p:cNvPr id="419" name="Google Shape;419;g3ceb620527_1_42:notes"/>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420" name="Google Shape;420;g3ceb620527_1_42:notes"/>
          <p:cNvSpPr txBox="1">
            <a:spLocks noGrp="1"/>
          </p:cNvSpPr>
          <p:nvPr>
            <p:ph type="body" idx="1"/>
          </p:nvPr>
        </p:nvSpPr>
        <p:spPr>
          <a:xfrm>
            <a:off x="685800" y="4400550"/>
            <a:ext cx="5486400" cy="3600600"/>
          </a:xfrm>
          <a:prstGeom prst="rect">
            <a:avLst/>
          </a:prstGeom>
        </p:spPr>
        <p:txBody>
          <a:bodyPr spcFirstLastPara="1" wrap="square" lIns="91425" tIns="91425" rIns="91425" bIns="91425" anchor="t" anchorCtr="0">
            <a:noAutofit/>
          </a:bodyPr>
          <a:lstStyle/>
          <a:p>
            <a:pPr marL="0" lvl="0" indent="76200">
              <a:spcBef>
                <a:spcPts val="0"/>
              </a:spcBef>
              <a:spcAft>
                <a:spcPts val="0"/>
              </a:spcAft>
              <a:buNone/>
            </a:pPr>
            <a:endParaRPr/>
          </a:p>
        </p:txBody>
      </p:sp>
      <p:sp>
        <p:nvSpPr>
          <p:cNvPr id="421" name="Google Shape;421;g3ceb620527_1_42:notes"/>
          <p:cNvSpPr txBox="1">
            <a:spLocks noGrp="1"/>
          </p:cNvSpPr>
          <p:nvPr>
            <p:ph type="sldNum" idx="12"/>
          </p:nvPr>
        </p:nvSpPr>
        <p:spPr>
          <a:xfrm>
            <a:off x="3884612" y="8685213"/>
            <a:ext cx="2971800" cy="458700"/>
          </a:xfrm>
          <a:prstGeom prst="rect">
            <a:avLst/>
          </a:prstGeom>
        </p:spPr>
        <p:txBody>
          <a:bodyPr spcFirstLastPara="1" wrap="square" lIns="91425" tIns="45700" rIns="91425" bIns="45700" anchor="b" anchorCtr="0">
            <a:noAutofit/>
          </a:bodyPr>
          <a:lstStyle/>
          <a:p>
            <a:pPr marL="0" lvl="0" indent="0">
              <a:spcBef>
                <a:spcPts val="0"/>
              </a:spcBef>
              <a:spcAft>
                <a:spcPts val="0"/>
              </a:spcAft>
              <a:buClr>
                <a:schemeClr val="dk1"/>
              </a:buClr>
              <a:buFont typeface="Calibri"/>
              <a:buNone/>
            </a:pPr>
            <a:fld id="{00000000-1234-1234-1234-123412341234}" type="slidenum">
              <a:rPr lang="en-US"/>
              <a:t>45</a:t>
            </a:fld>
            <a:endParaRPr/>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8"/>
        <p:cNvGrpSpPr/>
        <p:nvPr/>
      </p:nvGrpSpPr>
      <p:grpSpPr>
        <a:xfrm>
          <a:off x="0" y="0"/>
          <a:ext cx="0" cy="0"/>
          <a:chOff x="0" y="0"/>
          <a:chExt cx="0" cy="0"/>
        </a:xfrm>
      </p:grpSpPr>
      <p:sp>
        <p:nvSpPr>
          <p:cNvPr id="429" name="Google Shape;429;g3e62bd2797_1_7:notes"/>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430" name="Google Shape;430;g3e62bd2797_1_7:notes"/>
          <p:cNvSpPr txBox="1">
            <a:spLocks noGrp="1"/>
          </p:cNvSpPr>
          <p:nvPr>
            <p:ph type="body" idx="1"/>
          </p:nvPr>
        </p:nvSpPr>
        <p:spPr>
          <a:xfrm>
            <a:off x="685800" y="4400550"/>
            <a:ext cx="5486400" cy="3600600"/>
          </a:xfrm>
          <a:prstGeom prst="rect">
            <a:avLst/>
          </a:prstGeom>
        </p:spPr>
        <p:txBody>
          <a:bodyPr spcFirstLastPara="1" wrap="square" lIns="91425" tIns="91425" rIns="91425" bIns="91425" anchor="t" anchorCtr="0">
            <a:noAutofit/>
          </a:bodyPr>
          <a:lstStyle/>
          <a:p>
            <a:pPr marL="0" lvl="0" indent="0" rtl="0">
              <a:spcBef>
                <a:spcPts val="0"/>
              </a:spcBef>
              <a:spcAft>
                <a:spcPts val="0"/>
              </a:spcAft>
              <a:buClr>
                <a:schemeClr val="dk1"/>
              </a:buClr>
              <a:buSzPts val="1100"/>
              <a:buFont typeface="Arial"/>
              <a:buNone/>
            </a:pPr>
            <a:r>
              <a:rPr lang="en-US"/>
              <a:t>relevant to residential staff training</a:t>
            </a:r>
            <a:endParaRPr/>
          </a:p>
          <a:p>
            <a:pPr marL="0" lvl="0" indent="0" rtl="0">
              <a:spcBef>
                <a:spcPts val="0"/>
              </a:spcBef>
              <a:spcAft>
                <a:spcPts val="0"/>
              </a:spcAft>
              <a:buClr>
                <a:schemeClr val="dk1"/>
              </a:buClr>
              <a:buSzPts val="1100"/>
              <a:buFont typeface="Arial"/>
              <a:buNone/>
            </a:pPr>
            <a:r>
              <a:rPr lang="en-US">
                <a:latin typeface="Courier New"/>
                <a:ea typeface="Courier New"/>
                <a:cs typeface="Courier New"/>
                <a:sym typeface="Courier New"/>
              </a:rPr>
              <a:t>o</a:t>
            </a:r>
            <a:r>
              <a:rPr lang="en-US" sz="700">
                <a:latin typeface="Times New Roman"/>
                <a:ea typeface="Times New Roman"/>
                <a:cs typeface="Times New Roman"/>
                <a:sym typeface="Times New Roman"/>
              </a:rPr>
              <a:t>   </a:t>
            </a:r>
            <a:r>
              <a:rPr lang="en-US"/>
              <a:t>helping relationship</a:t>
            </a:r>
            <a:endParaRPr/>
          </a:p>
          <a:p>
            <a:pPr marL="0" lvl="0" indent="0" rtl="0">
              <a:spcBef>
                <a:spcPts val="0"/>
              </a:spcBef>
              <a:spcAft>
                <a:spcPts val="0"/>
              </a:spcAft>
              <a:buClr>
                <a:schemeClr val="dk1"/>
              </a:buClr>
              <a:buSzPts val="1100"/>
              <a:buFont typeface="Arial"/>
              <a:buNone/>
            </a:pPr>
            <a:r>
              <a:rPr lang="en-US">
                <a:latin typeface="Courier New"/>
                <a:ea typeface="Courier New"/>
                <a:cs typeface="Courier New"/>
                <a:sym typeface="Courier New"/>
              </a:rPr>
              <a:t>o</a:t>
            </a:r>
            <a:r>
              <a:rPr lang="en-US" sz="700">
                <a:latin typeface="Times New Roman"/>
                <a:ea typeface="Times New Roman"/>
                <a:cs typeface="Times New Roman"/>
                <a:sym typeface="Times New Roman"/>
              </a:rPr>
              <a:t>   </a:t>
            </a:r>
            <a:r>
              <a:rPr lang="en-US"/>
              <a:t>hurt people, hurt people</a:t>
            </a:r>
            <a:endParaRPr/>
          </a:p>
          <a:p>
            <a:pPr marL="0" lvl="0" indent="0" rtl="0">
              <a:spcBef>
                <a:spcPts val="0"/>
              </a:spcBef>
              <a:spcAft>
                <a:spcPts val="0"/>
              </a:spcAft>
              <a:buClr>
                <a:schemeClr val="dk1"/>
              </a:buClr>
              <a:buSzPts val="1100"/>
              <a:buFont typeface="Arial"/>
              <a:buNone/>
            </a:pPr>
            <a:r>
              <a:rPr lang="en-US">
                <a:latin typeface="Courier New"/>
                <a:ea typeface="Courier New"/>
                <a:cs typeface="Courier New"/>
                <a:sym typeface="Courier New"/>
              </a:rPr>
              <a:t>o</a:t>
            </a:r>
            <a:r>
              <a:rPr lang="en-US" sz="700">
                <a:latin typeface="Times New Roman"/>
                <a:ea typeface="Times New Roman"/>
                <a:cs typeface="Times New Roman"/>
                <a:sym typeface="Times New Roman"/>
              </a:rPr>
              <a:t>   </a:t>
            </a:r>
            <a:r>
              <a:rPr lang="en-US"/>
              <a:t>skill deficits</a:t>
            </a:r>
            <a:endParaRPr/>
          </a:p>
          <a:p>
            <a:pPr marL="0" lvl="0" indent="0" rtl="0">
              <a:spcBef>
                <a:spcPts val="0"/>
              </a:spcBef>
              <a:spcAft>
                <a:spcPts val="0"/>
              </a:spcAft>
              <a:buClr>
                <a:schemeClr val="dk1"/>
              </a:buClr>
              <a:buSzPts val="1100"/>
              <a:buFont typeface="Arial"/>
              <a:buNone/>
            </a:pPr>
            <a:r>
              <a:rPr lang="en-US">
                <a:latin typeface="Courier New"/>
                <a:ea typeface="Courier New"/>
                <a:cs typeface="Courier New"/>
                <a:sym typeface="Courier New"/>
              </a:rPr>
              <a:t>o</a:t>
            </a:r>
            <a:r>
              <a:rPr lang="en-US" sz="700">
                <a:latin typeface="Times New Roman"/>
                <a:ea typeface="Times New Roman"/>
                <a:cs typeface="Times New Roman"/>
                <a:sym typeface="Times New Roman"/>
              </a:rPr>
              <a:t>   </a:t>
            </a:r>
            <a:r>
              <a:rPr lang="en-US"/>
              <a:t>validation</a:t>
            </a:r>
            <a:endParaRPr/>
          </a:p>
          <a:p>
            <a:pPr marL="0" lvl="0" indent="0" rtl="0">
              <a:spcBef>
                <a:spcPts val="0"/>
              </a:spcBef>
              <a:spcAft>
                <a:spcPts val="0"/>
              </a:spcAft>
              <a:buClr>
                <a:schemeClr val="dk1"/>
              </a:buClr>
              <a:buSzPts val="1100"/>
              <a:buFont typeface="Arial"/>
              <a:buNone/>
            </a:pPr>
            <a:r>
              <a:rPr lang="en-US">
                <a:latin typeface="Courier New"/>
                <a:ea typeface="Courier New"/>
                <a:cs typeface="Courier New"/>
                <a:sym typeface="Courier New"/>
              </a:rPr>
              <a:t>o</a:t>
            </a:r>
            <a:r>
              <a:rPr lang="en-US" sz="700">
                <a:latin typeface="Times New Roman"/>
                <a:ea typeface="Times New Roman"/>
                <a:cs typeface="Times New Roman"/>
                <a:sym typeface="Times New Roman"/>
              </a:rPr>
              <a:t>   </a:t>
            </a:r>
            <a:r>
              <a:rPr lang="en-US"/>
              <a:t>judgmental terms</a:t>
            </a:r>
            <a:endParaRPr/>
          </a:p>
          <a:p>
            <a:pPr marL="0" lvl="0" indent="0" rtl="0">
              <a:spcBef>
                <a:spcPts val="0"/>
              </a:spcBef>
              <a:spcAft>
                <a:spcPts val="0"/>
              </a:spcAft>
              <a:buClr>
                <a:schemeClr val="dk1"/>
              </a:buClr>
              <a:buSzPts val="1100"/>
              <a:buFont typeface="Arial"/>
              <a:buNone/>
            </a:pPr>
            <a:r>
              <a:rPr lang="en-US">
                <a:latin typeface="Courier New"/>
                <a:ea typeface="Courier New"/>
                <a:cs typeface="Courier New"/>
                <a:sym typeface="Courier New"/>
              </a:rPr>
              <a:t>o</a:t>
            </a:r>
            <a:r>
              <a:rPr lang="en-US" sz="700">
                <a:latin typeface="Times New Roman"/>
                <a:ea typeface="Times New Roman"/>
                <a:cs typeface="Times New Roman"/>
                <a:sym typeface="Times New Roman"/>
              </a:rPr>
              <a:t>   </a:t>
            </a:r>
            <a:r>
              <a:rPr lang="en-US"/>
              <a:t>modeling vs “teaching”</a:t>
            </a:r>
            <a:endParaRPr/>
          </a:p>
          <a:p>
            <a:pPr marL="0" lvl="0" indent="0" rtl="0">
              <a:spcBef>
                <a:spcPts val="0"/>
              </a:spcBef>
              <a:spcAft>
                <a:spcPts val="0"/>
              </a:spcAft>
              <a:buClr>
                <a:schemeClr val="dk1"/>
              </a:buClr>
              <a:buSzPts val="1100"/>
              <a:buFont typeface="Arial"/>
              <a:buNone/>
            </a:pPr>
            <a:r>
              <a:rPr lang="en-US">
                <a:latin typeface="Courier New"/>
                <a:ea typeface="Courier New"/>
                <a:cs typeface="Courier New"/>
                <a:sym typeface="Courier New"/>
              </a:rPr>
              <a:t>o</a:t>
            </a:r>
            <a:r>
              <a:rPr lang="en-US" sz="700">
                <a:latin typeface="Times New Roman"/>
                <a:ea typeface="Times New Roman"/>
                <a:cs typeface="Times New Roman"/>
                <a:sym typeface="Times New Roman"/>
              </a:rPr>
              <a:t>   </a:t>
            </a:r>
            <a:r>
              <a:rPr lang="en-US"/>
              <a:t>mindfulness</a:t>
            </a:r>
            <a:endParaRPr/>
          </a:p>
          <a:p>
            <a:pPr marL="0" lvl="0" indent="0">
              <a:spcBef>
                <a:spcPts val="0"/>
              </a:spcBef>
              <a:spcAft>
                <a:spcPts val="0"/>
              </a:spcAft>
              <a:buNone/>
            </a:pPr>
            <a:endParaRPr/>
          </a:p>
        </p:txBody>
      </p:sp>
      <p:sp>
        <p:nvSpPr>
          <p:cNvPr id="431" name="Google Shape;431;g3e62bd2797_1_7:notes"/>
          <p:cNvSpPr txBox="1">
            <a:spLocks noGrp="1"/>
          </p:cNvSpPr>
          <p:nvPr>
            <p:ph type="sldNum" idx="12"/>
          </p:nvPr>
        </p:nvSpPr>
        <p:spPr>
          <a:xfrm>
            <a:off x="3884612" y="8685213"/>
            <a:ext cx="2971800" cy="458700"/>
          </a:xfrm>
          <a:prstGeom prst="rect">
            <a:avLst/>
          </a:prstGeom>
        </p:spPr>
        <p:txBody>
          <a:bodyPr spcFirstLastPara="1" wrap="square" lIns="91425" tIns="45700" rIns="91425" bIns="45700" anchor="b" anchorCtr="0">
            <a:noAutofit/>
          </a:bodyPr>
          <a:lstStyle/>
          <a:p>
            <a:pPr marL="0" lvl="0" indent="0">
              <a:spcBef>
                <a:spcPts val="0"/>
              </a:spcBef>
              <a:spcAft>
                <a:spcPts val="0"/>
              </a:spcAft>
              <a:buClr>
                <a:schemeClr val="dk1"/>
              </a:buClr>
              <a:buFont typeface="Calibri"/>
              <a:buNone/>
            </a:pPr>
            <a:fld id="{00000000-1234-1234-1234-123412341234}" type="slidenum">
              <a:rPr lang="en-US"/>
              <a:t>46</a:t>
            </a:fld>
            <a:endParaRPr/>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5"/>
        <p:cNvGrpSpPr/>
        <p:nvPr/>
      </p:nvGrpSpPr>
      <p:grpSpPr>
        <a:xfrm>
          <a:off x="0" y="0"/>
          <a:ext cx="0" cy="0"/>
          <a:chOff x="0" y="0"/>
          <a:chExt cx="0" cy="0"/>
        </a:xfrm>
      </p:grpSpPr>
      <p:sp>
        <p:nvSpPr>
          <p:cNvPr id="436" name="Google Shape;436;g3ceb620527_1_32:notes"/>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437" name="Google Shape;437;g3ceb620527_1_32:notes"/>
          <p:cNvSpPr txBox="1">
            <a:spLocks noGrp="1"/>
          </p:cNvSpPr>
          <p:nvPr>
            <p:ph type="body" idx="1"/>
          </p:nvPr>
        </p:nvSpPr>
        <p:spPr>
          <a:xfrm>
            <a:off x="685800" y="4400550"/>
            <a:ext cx="5486400" cy="3600600"/>
          </a:xfrm>
          <a:prstGeom prst="rect">
            <a:avLst/>
          </a:prstGeom>
        </p:spPr>
        <p:txBody>
          <a:bodyPr spcFirstLastPara="1" wrap="square" lIns="91425" tIns="91425" rIns="91425" bIns="91425" anchor="t" anchorCtr="0">
            <a:noAutofit/>
          </a:bodyPr>
          <a:lstStyle/>
          <a:p>
            <a:pPr marL="0" lvl="0" indent="76200">
              <a:spcBef>
                <a:spcPts val="0"/>
              </a:spcBef>
              <a:spcAft>
                <a:spcPts val="0"/>
              </a:spcAft>
              <a:buNone/>
            </a:pPr>
            <a:endParaRPr/>
          </a:p>
        </p:txBody>
      </p:sp>
      <p:sp>
        <p:nvSpPr>
          <p:cNvPr id="438" name="Google Shape;438;g3ceb620527_1_32:notes"/>
          <p:cNvSpPr txBox="1">
            <a:spLocks noGrp="1"/>
          </p:cNvSpPr>
          <p:nvPr>
            <p:ph type="sldNum" idx="12"/>
          </p:nvPr>
        </p:nvSpPr>
        <p:spPr>
          <a:xfrm>
            <a:off x="3884612" y="8685213"/>
            <a:ext cx="2971800" cy="458700"/>
          </a:xfrm>
          <a:prstGeom prst="rect">
            <a:avLst/>
          </a:prstGeom>
        </p:spPr>
        <p:txBody>
          <a:bodyPr spcFirstLastPara="1" wrap="square" lIns="91425" tIns="45700" rIns="91425" bIns="45700" anchor="b" anchorCtr="0">
            <a:noAutofit/>
          </a:bodyPr>
          <a:lstStyle/>
          <a:p>
            <a:pPr marL="0" lvl="0" indent="0">
              <a:spcBef>
                <a:spcPts val="0"/>
              </a:spcBef>
              <a:spcAft>
                <a:spcPts val="0"/>
              </a:spcAft>
              <a:buClr>
                <a:schemeClr val="dk1"/>
              </a:buClr>
              <a:buFont typeface="Calibri"/>
              <a:buNone/>
            </a:pPr>
            <a:fld id="{00000000-1234-1234-1234-123412341234}" type="slidenum">
              <a:rPr lang="en-US"/>
              <a:t>47</a:t>
            </a:fld>
            <a:endParaRPr/>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3"/>
        <p:cNvGrpSpPr/>
        <p:nvPr/>
      </p:nvGrpSpPr>
      <p:grpSpPr>
        <a:xfrm>
          <a:off x="0" y="0"/>
          <a:ext cx="0" cy="0"/>
          <a:chOff x="0" y="0"/>
          <a:chExt cx="0" cy="0"/>
        </a:xfrm>
      </p:grpSpPr>
      <p:sp>
        <p:nvSpPr>
          <p:cNvPr id="444" name="Google Shape;444;p85:notes"/>
          <p:cNvSpPr txBox="1">
            <a:spLocks noGrp="1"/>
          </p:cNvSpPr>
          <p:nvPr>
            <p:ph type="body" idx="1"/>
          </p:nvPr>
        </p:nvSpPr>
        <p:spPr>
          <a:xfrm>
            <a:off x="685800" y="4400550"/>
            <a:ext cx="5486399" cy="3600450"/>
          </a:xfrm>
          <a:prstGeom prst="rect">
            <a:avLst/>
          </a:prstGeom>
          <a:noFill/>
          <a:ln>
            <a:noFill/>
          </a:ln>
        </p:spPr>
        <p:txBody>
          <a:bodyPr spcFirstLastPara="1" wrap="square" lIns="91425" tIns="91425" rIns="91425" bIns="91425" anchor="t" anchorCtr="0">
            <a:noAutofit/>
          </a:bodyPr>
          <a:lstStyle/>
          <a:p>
            <a:pPr marL="0" marR="0" lvl="0" indent="0" algn="l" rtl="0">
              <a:spcBef>
                <a:spcPts val="0"/>
              </a:spcBef>
              <a:spcAft>
                <a:spcPts val="0"/>
              </a:spcAft>
              <a:buClr>
                <a:schemeClr val="dk1"/>
              </a:buClr>
              <a:buFont typeface="Calibri"/>
              <a:buNone/>
            </a:pPr>
            <a:endParaRPr sz="1200" b="0" i="0" u="none" strike="noStrike" cap="none">
              <a:solidFill>
                <a:schemeClr val="dk1"/>
              </a:solidFill>
              <a:latin typeface="Calibri"/>
              <a:ea typeface="Calibri"/>
              <a:cs typeface="Calibri"/>
              <a:sym typeface="Calibri"/>
            </a:endParaRPr>
          </a:p>
        </p:txBody>
      </p:sp>
      <p:sp>
        <p:nvSpPr>
          <p:cNvPr id="445" name="Google Shape;445;p85:notes"/>
          <p:cNvSpPr>
            <a:spLocks noGrp="1" noRot="1" noChangeAspect="1"/>
          </p:cNvSpPr>
          <p:nvPr>
            <p:ph type="sldImg" idx="2"/>
          </p:nvPr>
        </p:nvSpPr>
        <p:spPr>
          <a:xfrm>
            <a:off x="685800" y="1143000"/>
            <a:ext cx="5486399" cy="3086099"/>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8"/>
        <p:cNvGrpSpPr/>
        <p:nvPr/>
      </p:nvGrpSpPr>
      <p:grpSpPr>
        <a:xfrm>
          <a:off x="0" y="0"/>
          <a:ext cx="0" cy="0"/>
          <a:chOff x="0" y="0"/>
          <a:chExt cx="0" cy="0"/>
        </a:xfrm>
      </p:grpSpPr>
      <p:sp>
        <p:nvSpPr>
          <p:cNvPr id="119" name="Google Shape;119;g3e98fd4a91_1_0:notes"/>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20" name="Google Shape;120;g3e98fd4a91_1_0:notes"/>
          <p:cNvSpPr txBox="1">
            <a:spLocks noGrp="1"/>
          </p:cNvSpPr>
          <p:nvPr>
            <p:ph type="body" idx="1"/>
          </p:nvPr>
        </p:nvSpPr>
        <p:spPr>
          <a:xfrm>
            <a:off x="685800" y="4400550"/>
            <a:ext cx="5486400" cy="3600600"/>
          </a:xfrm>
          <a:prstGeom prst="rect">
            <a:avLst/>
          </a:prstGeom>
        </p:spPr>
        <p:txBody>
          <a:bodyPr spcFirstLastPara="1" wrap="square" lIns="91425" tIns="91425" rIns="91425" bIns="91425" anchor="t" anchorCtr="0">
            <a:noAutofit/>
          </a:bodyPr>
          <a:lstStyle/>
          <a:p>
            <a:pPr marL="0" lvl="0" indent="76200" rtl="0">
              <a:spcBef>
                <a:spcPts val="0"/>
              </a:spcBef>
              <a:spcAft>
                <a:spcPts val="0"/>
              </a:spcAft>
              <a:buNone/>
            </a:pPr>
            <a:r>
              <a:rPr lang="en-US" dirty="0"/>
              <a:t>Why </a:t>
            </a:r>
            <a:r>
              <a:rPr lang="en-US" dirty="0" err="1"/>
              <a:t>isnt</a:t>
            </a:r>
            <a:r>
              <a:rPr lang="en-US" dirty="0"/>
              <a:t> this sent on letterhead?  they want the provider to put it on their letterhead, sign it and return it.  </a:t>
            </a:r>
            <a:endParaRPr dirty="0"/>
          </a:p>
        </p:txBody>
      </p:sp>
      <p:sp>
        <p:nvSpPr>
          <p:cNvPr id="121" name="Google Shape;121;g3e98fd4a91_1_0:notes"/>
          <p:cNvSpPr txBox="1">
            <a:spLocks noGrp="1"/>
          </p:cNvSpPr>
          <p:nvPr>
            <p:ph type="sldNum" idx="12"/>
          </p:nvPr>
        </p:nvSpPr>
        <p:spPr>
          <a:xfrm>
            <a:off x="3884612" y="8685213"/>
            <a:ext cx="2971800" cy="458700"/>
          </a:xfrm>
          <a:prstGeom prst="rect">
            <a:avLst/>
          </a:prstGeom>
        </p:spPr>
        <p:txBody>
          <a:bodyPr spcFirstLastPara="1" wrap="square" lIns="91425" tIns="45700" rIns="91425" bIns="45700" anchor="b" anchorCtr="0">
            <a:noAutofit/>
          </a:bodyPr>
          <a:lstStyle/>
          <a:p>
            <a:pPr marL="0" lvl="0" indent="0" rtl="0">
              <a:spcBef>
                <a:spcPts val="0"/>
              </a:spcBef>
              <a:spcAft>
                <a:spcPts val="0"/>
              </a:spcAft>
              <a:buClr>
                <a:schemeClr val="dk1"/>
              </a:buClr>
              <a:buFont typeface="Calibri"/>
              <a:buNone/>
            </a:pPr>
            <a:fld id="{00000000-1234-1234-1234-123412341234}" type="slidenum">
              <a:rPr lang="en-US"/>
              <a:t>5</a:t>
            </a:fld>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5"/>
        <p:cNvGrpSpPr/>
        <p:nvPr/>
      </p:nvGrpSpPr>
      <p:grpSpPr>
        <a:xfrm>
          <a:off x="0" y="0"/>
          <a:ext cx="0" cy="0"/>
          <a:chOff x="0" y="0"/>
          <a:chExt cx="0" cy="0"/>
        </a:xfrm>
      </p:grpSpPr>
      <p:sp>
        <p:nvSpPr>
          <p:cNvPr id="126" name="Google Shape;126;g3cede5ee53_4_6:notes"/>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27" name="Google Shape;127;g3cede5ee53_4_6:notes"/>
          <p:cNvSpPr txBox="1">
            <a:spLocks noGrp="1"/>
          </p:cNvSpPr>
          <p:nvPr>
            <p:ph type="body" idx="1"/>
          </p:nvPr>
        </p:nvSpPr>
        <p:spPr>
          <a:xfrm>
            <a:off x="685800" y="4400550"/>
            <a:ext cx="5486400" cy="36006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r>
              <a:rPr lang="en-US"/>
              <a:t>more to come….some fiscal info is required by the feds</a:t>
            </a:r>
            <a:endParaRPr/>
          </a:p>
        </p:txBody>
      </p:sp>
      <p:sp>
        <p:nvSpPr>
          <p:cNvPr id="128" name="Google Shape;128;g3cede5ee53_4_6:notes"/>
          <p:cNvSpPr txBox="1">
            <a:spLocks noGrp="1"/>
          </p:cNvSpPr>
          <p:nvPr>
            <p:ph type="sldNum" idx="12"/>
          </p:nvPr>
        </p:nvSpPr>
        <p:spPr>
          <a:xfrm>
            <a:off x="3884612" y="8685213"/>
            <a:ext cx="2971800" cy="458700"/>
          </a:xfrm>
          <a:prstGeom prst="rect">
            <a:avLst/>
          </a:prstGeom>
        </p:spPr>
        <p:txBody>
          <a:bodyPr spcFirstLastPara="1" wrap="square" lIns="91425" tIns="45700" rIns="91425" bIns="45700" anchor="b" anchorCtr="0">
            <a:noAutofit/>
          </a:bodyPr>
          <a:lstStyle/>
          <a:p>
            <a:pPr marL="0" lvl="0" indent="0">
              <a:spcBef>
                <a:spcPts val="0"/>
              </a:spcBef>
              <a:spcAft>
                <a:spcPts val="0"/>
              </a:spcAft>
              <a:buClr>
                <a:schemeClr val="dk1"/>
              </a:buClr>
              <a:buFont typeface="Calibri"/>
              <a:buNone/>
            </a:pPr>
            <a:fld id="{00000000-1234-1234-1234-123412341234}" type="slidenum">
              <a:rPr lang="en-US"/>
              <a:t>6</a:t>
            </a:fld>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2"/>
        <p:cNvGrpSpPr/>
        <p:nvPr/>
      </p:nvGrpSpPr>
      <p:grpSpPr>
        <a:xfrm>
          <a:off x="0" y="0"/>
          <a:ext cx="0" cy="0"/>
          <a:chOff x="0" y="0"/>
          <a:chExt cx="0" cy="0"/>
        </a:xfrm>
      </p:grpSpPr>
      <p:sp>
        <p:nvSpPr>
          <p:cNvPr id="133" name="Google Shape;133;g3e62bd2797_0_1:notes"/>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34" name="Google Shape;134;g3e62bd2797_0_1:notes"/>
          <p:cNvSpPr txBox="1">
            <a:spLocks noGrp="1"/>
          </p:cNvSpPr>
          <p:nvPr>
            <p:ph type="body" idx="1"/>
          </p:nvPr>
        </p:nvSpPr>
        <p:spPr>
          <a:xfrm>
            <a:off x="685800" y="4400550"/>
            <a:ext cx="5486400" cy="36006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
        <p:nvSpPr>
          <p:cNvPr id="135" name="Google Shape;135;g3e62bd2797_0_1:notes"/>
          <p:cNvSpPr txBox="1">
            <a:spLocks noGrp="1"/>
          </p:cNvSpPr>
          <p:nvPr>
            <p:ph type="sldNum" idx="12"/>
          </p:nvPr>
        </p:nvSpPr>
        <p:spPr>
          <a:xfrm>
            <a:off x="3884612" y="8685213"/>
            <a:ext cx="2971800" cy="458700"/>
          </a:xfrm>
          <a:prstGeom prst="rect">
            <a:avLst/>
          </a:prstGeom>
        </p:spPr>
        <p:txBody>
          <a:bodyPr spcFirstLastPara="1" wrap="square" lIns="91425" tIns="45700" rIns="91425" bIns="45700" anchor="b" anchorCtr="0">
            <a:noAutofit/>
          </a:bodyPr>
          <a:lstStyle/>
          <a:p>
            <a:pPr marL="0" lvl="0" indent="0">
              <a:spcBef>
                <a:spcPts val="0"/>
              </a:spcBef>
              <a:spcAft>
                <a:spcPts val="0"/>
              </a:spcAft>
              <a:buClr>
                <a:schemeClr val="dk1"/>
              </a:buClr>
              <a:buFont typeface="Calibri"/>
              <a:buNone/>
            </a:pPr>
            <a:fld id="{00000000-1234-1234-1234-123412341234}" type="slidenum">
              <a:rPr lang="en-US"/>
              <a:t>7</a:t>
            </a:fld>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9"/>
        <p:cNvGrpSpPr/>
        <p:nvPr/>
      </p:nvGrpSpPr>
      <p:grpSpPr>
        <a:xfrm>
          <a:off x="0" y="0"/>
          <a:ext cx="0" cy="0"/>
          <a:chOff x="0" y="0"/>
          <a:chExt cx="0" cy="0"/>
        </a:xfrm>
      </p:grpSpPr>
      <p:sp>
        <p:nvSpPr>
          <p:cNvPr id="140" name="Google Shape;140;g3ceb620527_0_6:notes"/>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41" name="Google Shape;141;g3ceb620527_0_6:notes"/>
          <p:cNvSpPr txBox="1">
            <a:spLocks noGrp="1"/>
          </p:cNvSpPr>
          <p:nvPr>
            <p:ph type="body" idx="1"/>
          </p:nvPr>
        </p:nvSpPr>
        <p:spPr>
          <a:xfrm>
            <a:off x="685800" y="4400550"/>
            <a:ext cx="5486400" cy="3600600"/>
          </a:xfrm>
          <a:prstGeom prst="rect">
            <a:avLst/>
          </a:prstGeom>
        </p:spPr>
        <p:txBody>
          <a:bodyPr spcFirstLastPara="1" wrap="square" lIns="91425" tIns="91425" rIns="91425" bIns="91425" anchor="t" anchorCtr="0">
            <a:noAutofit/>
          </a:bodyPr>
          <a:lstStyle/>
          <a:p>
            <a:pPr marL="0" lvl="0" indent="76200">
              <a:spcBef>
                <a:spcPts val="0"/>
              </a:spcBef>
              <a:spcAft>
                <a:spcPts val="0"/>
              </a:spcAft>
              <a:buNone/>
            </a:pPr>
            <a:r>
              <a:rPr lang="en-US"/>
              <a:t>examples by gayla of what is being worked through, timeline, schedule, etc. </a:t>
            </a:r>
            <a:endParaRPr/>
          </a:p>
        </p:txBody>
      </p:sp>
      <p:sp>
        <p:nvSpPr>
          <p:cNvPr id="142" name="Google Shape;142;g3ceb620527_0_6:notes"/>
          <p:cNvSpPr txBox="1">
            <a:spLocks noGrp="1"/>
          </p:cNvSpPr>
          <p:nvPr>
            <p:ph type="sldNum" idx="12"/>
          </p:nvPr>
        </p:nvSpPr>
        <p:spPr>
          <a:xfrm>
            <a:off x="3884612" y="8685213"/>
            <a:ext cx="2971800" cy="458700"/>
          </a:xfrm>
          <a:prstGeom prst="rect">
            <a:avLst/>
          </a:prstGeom>
        </p:spPr>
        <p:txBody>
          <a:bodyPr spcFirstLastPara="1" wrap="square" lIns="91425" tIns="45700" rIns="91425" bIns="45700" anchor="b" anchorCtr="0">
            <a:noAutofit/>
          </a:bodyPr>
          <a:lstStyle/>
          <a:p>
            <a:pPr marL="0" lvl="0" indent="0">
              <a:spcBef>
                <a:spcPts val="0"/>
              </a:spcBef>
              <a:spcAft>
                <a:spcPts val="0"/>
              </a:spcAft>
              <a:buClr>
                <a:schemeClr val="dk1"/>
              </a:buClr>
              <a:buFont typeface="Calibri"/>
              <a:buNone/>
            </a:pPr>
            <a:fld id="{00000000-1234-1234-1234-123412341234}" type="slidenum">
              <a:rPr lang="en-US"/>
              <a:t>8</a:t>
            </a:fld>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6"/>
        <p:cNvGrpSpPr/>
        <p:nvPr/>
      </p:nvGrpSpPr>
      <p:grpSpPr>
        <a:xfrm>
          <a:off x="0" y="0"/>
          <a:ext cx="0" cy="0"/>
          <a:chOff x="0" y="0"/>
          <a:chExt cx="0" cy="0"/>
        </a:xfrm>
      </p:grpSpPr>
      <p:sp>
        <p:nvSpPr>
          <p:cNvPr id="147" name="Google Shape;147;g3e42fafa25_0_0:notes"/>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48" name="Google Shape;148;g3e42fafa25_0_0:notes"/>
          <p:cNvSpPr txBox="1">
            <a:spLocks noGrp="1"/>
          </p:cNvSpPr>
          <p:nvPr>
            <p:ph type="body" idx="1"/>
          </p:nvPr>
        </p:nvSpPr>
        <p:spPr>
          <a:xfrm>
            <a:off x="685800" y="4400550"/>
            <a:ext cx="5486400" cy="36006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r>
              <a:rPr lang="en-US"/>
              <a:t>these will be on the MCO websites and are also on IACP’s</a:t>
            </a:r>
            <a:endParaRPr/>
          </a:p>
        </p:txBody>
      </p:sp>
      <p:sp>
        <p:nvSpPr>
          <p:cNvPr id="149" name="Google Shape;149;g3e42fafa25_0_0:notes"/>
          <p:cNvSpPr txBox="1">
            <a:spLocks noGrp="1"/>
          </p:cNvSpPr>
          <p:nvPr>
            <p:ph type="sldNum" idx="12"/>
          </p:nvPr>
        </p:nvSpPr>
        <p:spPr>
          <a:xfrm>
            <a:off x="3884612" y="8685213"/>
            <a:ext cx="2971800" cy="458700"/>
          </a:xfrm>
          <a:prstGeom prst="rect">
            <a:avLst/>
          </a:prstGeom>
        </p:spPr>
        <p:txBody>
          <a:bodyPr spcFirstLastPara="1" wrap="square" lIns="91425" tIns="45700" rIns="91425" bIns="45700" anchor="b" anchorCtr="0">
            <a:noAutofit/>
          </a:bodyPr>
          <a:lstStyle/>
          <a:p>
            <a:pPr marL="0" lvl="0" indent="0">
              <a:spcBef>
                <a:spcPts val="0"/>
              </a:spcBef>
              <a:spcAft>
                <a:spcPts val="0"/>
              </a:spcAft>
              <a:buClr>
                <a:schemeClr val="dk1"/>
              </a:buClr>
              <a:buFont typeface="Calibri"/>
              <a:buNone/>
            </a:pPr>
            <a:fld id="{00000000-1234-1234-1234-123412341234}" type="slidenum">
              <a:rPr lang="en-US"/>
              <a:t>9</a:t>
            </a:fld>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5"/>
        <p:cNvGrpSpPr/>
        <p:nvPr/>
      </p:nvGrpSpPr>
      <p:grpSpPr>
        <a:xfrm>
          <a:off x="0" y="0"/>
          <a:ext cx="0" cy="0"/>
          <a:chOff x="0" y="0"/>
          <a:chExt cx="0" cy="0"/>
        </a:xfrm>
      </p:grpSpPr>
      <p:sp>
        <p:nvSpPr>
          <p:cNvPr id="16" name="Google Shape;16;p2"/>
          <p:cNvSpPr txBox="1">
            <a:spLocks noGrp="1"/>
          </p:cNvSpPr>
          <p:nvPr>
            <p:ph type="ctrTitle"/>
          </p:nvPr>
        </p:nvSpPr>
        <p:spPr>
          <a:xfrm>
            <a:off x="1524000" y="1122362"/>
            <a:ext cx="9144000" cy="2387600"/>
          </a:xfrm>
          <a:prstGeom prst="rect">
            <a:avLst/>
          </a:prstGeom>
          <a:noFill/>
          <a:ln>
            <a:noFill/>
          </a:ln>
        </p:spPr>
        <p:txBody>
          <a:bodyPr spcFirstLastPara="1" wrap="square" lIns="91425" tIns="91425" rIns="91425" bIns="91425" anchor="b" anchorCtr="0"/>
          <a:lstStyle>
            <a:lvl1pPr marL="0" marR="0" lvl="0" indent="0" algn="ctr" rtl="0">
              <a:lnSpc>
                <a:spcPct val="90000"/>
              </a:lnSpc>
              <a:spcBef>
                <a:spcPts val="0"/>
              </a:spcBef>
              <a:spcAft>
                <a:spcPts val="0"/>
              </a:spcAft>
              <a:buClr>
                <a:schemeClr val="dk1"/>
              </a:buClr>
              <a:buSzPts val="1400"/>
              <a:buFont typeface="Calibri"/>
              <a:buNone/>
              <a:defRPr sz="6000" b="0" i="0" u="none" strike="noStrike" cap="none">
                <a:solidFill>
                  <a:schemeClr val="dk1"/>
                </a:solidFill>
                <a:latin typeface="Calibri"/>
                <a:ea typeface="Calibri"/>
                <a:cs typeface="Calibri"/>
                <a:sym typeface="Calibri"/>
              </a:defRPr>
            </a:lvl1pPr>
            <a:lvl2pPr lvl="1" indent="0">
              <a:spcBef>
                <a:spcPts val="0"/>
              </a:spcBef>
              <a:spcAft>
                <a:spcPts val="0"/>
              </a:spcAft>
              <a:buSzPts val="1400"/>
              <a:buFont typeface="Arial"/>
              <a:buNone/>
              <a:defRPr sz="1800"/>
            </a:lvl2pPr>
            <a:lvl3pPr lvl="2" indent="0">
              <a:spcBef>
                <a:spcPts val="0"/>
              </a:spcBef>
              <a:spcAft>
                <a:spcPts val="0"/>
              </a:spcAft>
              <a:buSzPts val="1400"/>
              <a:buFont typeface="Arial"/>
              <a:buNone/>
              <a:defRPr sz="1800"/>
            </a:lvl3pPr>
            <a:lvl4pPr lvl="3" indent="0">
              <a:spcBef>
                <a:spcPts val="0"/>
              </a:spcBef>
              <a:spcAft>
                <a:spcPts val="0"/>
              </a:spcAft>
              <a:buSzPts val="1400"/>
              <a:buFont typeface="Arial"/>
              <a:buNone/>
              <a:defRPr sz="1800"/>
            </a:lvl4pPr>
            <a:lvl5pPr lvl="4" indent="0">
              <a:spcBef>
                <a:spcPts val="0"/>
              </a:spcBef>
              <a:spcAft>
                <a:spcPts val="0"/>
              </a:spcAft>
              <a:buSzPts val="1400"/>
              <a:buFont typeface="Arial"/>
              <a:buNone/>
              <a:defRPr sz="1800"/>
            </a:lvl5pPr>
            <a:lvl6pPr lvl="5" indent="0">
              <a:spcBef>
                <a:spcPts val="0"/>
              </a:spcBef>
              <a:spcAft>
                <a:spcPts val="0"/>
              </a:spcAft>
              <a:buSzPts val="1400"/>
              <a:buFont typeface="Arial"/>
              <a:buNone/>
              <a:defRPr sz="1800"/>
            </a:lvl6pPr>
            <a:lvl7pPr lvl="6" indent="0">
              <a:spcBef>
                <a:spcPts val="0"/>
              </a:spcBef>
              <a:spcAft>
                <a:spcPts val="0"/>
              </a:spcAft>
              <a:buSzPts val="1400"/>
              <a:buFont typeface="Arial"/>
              <a:buNone/>
              <a:defRPr sz="1800"/>
            </a:lvl7pPr>
            <a:lvl8pPr lvl="7" indent="0">
              <a:spcBef>
                <a:spcPts val="0"/>
              </a:spcBef>
              <a:spcAft>
                <a:spcPts val="0"/>
              </a:spcAft>
              <a:buSzPts val="1400"/>
              <a:buFont typeface="Arial"/>
              <a:buNone/>
              <a:defRPr sz="1800"/>
            </a:lvl8pPr>
            <a:lvl9pPr lvl="8" indent="0">
              <a:spcBef>
                <a:spcPts val="0"/>
              </a:spcBef>
              <a:spcAft>
                <a:spcPts val="0"/>
              </a:spcAft>
              <a:buSzPts val="1400"/>
              <a:buFont typeface="Arial"/>
              <a:buNone/>
              <a:defRPr sz="1800"/>
            </a:lvl9pPr>
          </a:lstStyle>
          <a:p>
            <a:endParaRPr/>
          </a:p>
        </p:txBody>
      </p:sp>
      <p:sp>
        <p:nvSpPr>
          <p:cNvPr id="17" name="Google Shape;17;p2"/>
          <p:cNvSpPr txBox="1">
            <a:spLocks noGrp="1"/>
          </p:cNvSpPr>
          <p:nvPr>
            <p:ph type="subTitle" idx="1"/>
          </p:nvPr>
        </p:nvSpPr>
        <p:spPr>
          <a:xfrm>
            <a:off x="1524000" y="3602037"/>
            <a:ext cx="9144000" cy="1655761"/>
          </a:xfrm>
          <a:prstGeom prst="rect">
            <a:avLst/>
          </a:prstGeom>
          <a:noFill/>
          <a:ln>
            <a:noFill/>
          </a:ln>
        </p:spPr>
        <p:txBody>
          <a:bodyPr spcFirstLastPara="1" wrap="square" lIns="91425" tIns="91425" rIns="91425" bIns="91425" anchor="t" anchorCtr="0"/>
          <a:lstStyle>
            <a:lvl1pPr marL="0" marR="0" lvl="0" indent="0" algn="ctr" rtl="0">
              <a:lnSpc>
                <a:spcPct val="90000"/>
              </a:lnSpc>
              <a:spcBef>
                <a:spcPts val="1000"/>
              </a:spcBef>
              <a:spcAft>
                <a:spcPts val="0"/>
              </a:spcAft>
              <a:buClr>
                <a:schemeClr val="dk1"/>
              </a:buClr>
              <a:buSzPts val="2800"/>
              <a:buFont typeface="Arial"/>
              <a:buNone/>
              <a:defRPr sz="2400" b="0" i="0" u="none" strike="noStrike" cap="none">
                <a:solidFill>
                  <a:schemeClr val="dk1"/>
                </a:solidFill>
                <a:latin typeface="Calibri"/>
                <a:ea typeface="Calibri"/>
                <a:cs typeface="Calibri"/>
                <a:sym typeface="Calibri"/>
              </a:defRPr>
            </a:lvl1pPr>
            <a:lvl2pPr marL="457200" marR="0" lvl="1" indent="0" algn="ctr" rtl="0">
              <a:lnSpc>
                <a:spcPct val="90000"/>
              </a:lnSpc>
              <a:spcBef>
                <a:spcPts val="500"/>
              </a:spcBef>
              <a:spcAft>
                <a:spcPts val="0"/>
              </a:spcAft>
              <a:buClr>
                <a:schemeClr val="dk1"/>
              </a:buClr>
              <a:buSzPts val="2400"/>
              <a:buFont typeface="Arial"/>
              <a:buNone/>
              <a:defRPr sz="2000" b="0" i="0" u="none" strike="noStrike" cap="none">
                <a:solidFill>
                  <a:schemeClr val="dk1"/>
                </a:solidFill>
                <a:latin typeface="Calibri"/>
                <a:ea typeface="Calibri"/>
                <a:cs typeface="Calibri"/>
                <a:sym typeface="Calibri"/>
              </a:defRPr>
            </a:lvl2pPr>
            <a:lvl3pPr marL="914400" marR="0" lvl="2" indent="0" algn="ctr" rtl="0">
              <a:lnSpc>
                <a:spcPct val="90000"/>
              </a:lnSpc>
              <a:spcBef>
                <a:spcPts val="500"/>
              </a:spcBef>
              <a:spcAft>
                <a:spcPts val="0"/>
              </a:spcAft>
              <a:buClr>
                <a:schemeClr val="dk1"/>
              </a:buClr>
              <a:buSzPts val="2000"/>
              <a:buFont typeface="Arial"/>
              <a:buNone/>
              <a:defRPr sz="1800" b="0" i="0" u="none" strike="noStrike" cap="none">
                <a:solidFill>
                  <a:schemeClr val="dk1"/>
                </a:solidFill>
                <a:latin typeface="Calibri"/>
                <a:ea typeface="Calibri"/>
                <a:cs typeface="Calibri"/>
                <a:sym typeface="Calibri"/>
              </a:defRPr>
            </a:lvl3pPr>
            <a:lvl4pPr marL="1371600" marR="0" lvl="3" indent="0" algn="ctr" rtl="0">
              <a:lnSpc>
                <a:spcPct val="90000"/>
              </a:lnSpc>
              <a:spcBef>
                <a:spcPts val="500"/>
              </a:spcBef>
              <a:spcAft>
                <a:spcPts val="0"/>
              </a:spcAft>
              <a:buClr>
                <a:schemeClr val="dk1"/>
              </a:buClr>
              <a:buSzPts val="1800"/>
              <a:buFont typeface="Arial"/>
              <a:buNone/>
              <a:defRPr sz="1600" b="0" i="0" u="none" strike="noStrike" cap="none">
                <a:solidFill>
                  <a:schemeClr val="dk1"/>
                </a:solidFill>
                <a:latin typeface="Calibri"/>
                <a:ea typeface="Calibri"/>
                <a:cs typeface="Calibri"/>
                <a:sym typeface="Calibri"/>
              </a:defRPr>
            </a:lvl4pPr>
            <a:lvl5pPr marL="1828800" marR="0" lvl="4" indent="0" algn="ctr" rtl="0">
              <a:lnSpc>
                <a:spcPct val="90000"/>
              </a:lnSpc>
              <a:spcBef>
                <a:spcPts val="500"/>
              </a:spcBef>
              <a:spcAft>
                <a:spcPts val="0"/>
              </a:spcAft>
              <a:buClr>
                <a:schemeClr val="dk1"/>
              </a:buClr>
              <a:buSzPts val="1800"/>
              <a:buFont typeface="Arial"/>
              <a:buNone/>
              <a:defRPr sz="1600" b="0" i="0" u="none" strike="noStrike" cap="none">
                <a:solidFill>
                  <a:schemeClr val="dk1"/>
                </a:solidFill>
                <a:latin typeface="Calibri"/>
                <a:ea typeface="Calibri"/>
                <a:cs typeface="Calibri"/>
                <a:sym typeface="Calibri"/>
              </a:defRPr>
            </a:lvl5pPr>
            <a:lvl6pPr marL="2286000" marR="0" lvl="5" indent="0" algn="ctr" rtl="0">
              <a:lnSpc>
                <a:spcPct val="90000"/>
              </a:lnSpc>
              <a:spcBef>
                <a:spcPts val="500"/>
              </a:spcBef>
              <a:spcAft>
                <a:spcPts val="0"/>
              </a:spcAft>
              <a:buClr>
                <a:schemeClr val="dk1"/>
              </a:buClr>
              <a:buSzPts val="1800"/>
              <a:buFont typeface="Arial"/>
              <a:buNone/>
              <a:defRPr sz="1600" b="0" i="0" u="none" strike="noStrike" cap="none">
                <a:solidFill>
                  <a:schemeClr val="dk1"/>
                </a:solidFill>
                <a:latin typeface="Calibri"/>
                <a:ea typeface="Calibri"/>
                <a:cs typeface="Calibri"/>
                <a:sym typeface="Calibri"/>
              </a:defRPr>
            </a:lvl6pPr>
            <a:lvl7pPr marL="2743200" marR="0" lvl="6" indent="0" algn="ctr" rtl="0">
              <a:lnSpc>
                <a:spcPct val="90000"/>
              </a:lnSpc>
              <a:spcBef>
                <a:spcPts val="500"/>
              </a:spcBef>
              <a:spcAft>
                <a:spcPts val="0"/>
              </a:spcAft>
              <a:buClr>
                <a:schemeClr val="dk1"/>
              </a:buClr>
              <a:buSzPts val="1800"/>
              <a:buFont typeface="Arial"/>
              <a:buNone/>
              <a:defRPr sz="1600" b="0" i="0" u="none" strike="noStrike" cap="none">
                <a:solidFill>
                  <a:schemeClr val="dk1"/>
                </a:solidFill>
                <a:latin typeface="Calibri"/>
                <a:ea typeface="Calibri"/>
                <a:cs typeface="Calibri"/>
                <a:sym typeface="Calibri"/>
              </a:defRPr>
            </a:lvl7pPr>
            <a:lvl8pPr marL="3200400" marR="0" lvl="7" indent="0" algn="ctr" rtl="0">
              <a:lnSpc>
                <a:spcPct val="90000"/>
              </a:lnSpc>
              <a:spcBef>
                <a:spcPts val="500"/>
              </a:spcBef>
              <a:spcAft>
                <a:spcPts val="0"/>
              </a:spcAft>
              <a:buClr>
                <a:schemeClr val="dk1"/>
              </a:buClr>
              <a:buSzPts val="1800"/>
              <a:buFont typeface="Arial"/>
              <a:buNone/>
              <a:defRPr sz="1600" b="0" i="0" u="none" strike="noStrike" cap="none">
                <a:solidFill>
                  <a:schemeClr val="dk1"/>
                </a:solidFill>
                <a:latin typeface="Calibri"/>
                <a:ea typeface="Calibri"/>
                <a:cs typeface="Calibri"/>
                <a:sym typeface="Calibri"/>
              </a:defRPr>
            </a:lvl8pPr>
            <a:lvl9pPr marL="3657600" marR="0" lvl="8" indent="0" algn="ctr" rtl="0">
              <a:lnSpc>
                <a:spcPct val="90000"/>
              </a:lnSpc>
              <a:spcBef>
                <a:spcPts val="500"/>
              </a:spcBef>
              <a:spcAft>
                <a:spcPts val="0"/>
              </a:spcAft>
              <a:buClr>
                <a:schemeClr val="dk1"/>
              </a:buClr>
              <a:buSzPts val="1800"/>
              <a:buFont typeface="Arial"/>
              <a:buNone/>
              <a:defRPr sz="1600" b="0" i="0" u="none" strike="noStrike" cap="none">
                <a:solidFill>
                  <a:schemeClr val="dk1"/>
                </a:solidFill>
                <a:latin typeface="Calibri"/>
                <a:ea typeface="Calibri"/>
                <a:cs typeface="Calibri"/>
                <a:sym typeface="Calibri"/>
              </a:defRPr>
            </a:lvl9pPr>
          </a:lstStyle>
          <a:p>
            <a:endParaRPr/>
          </a:p>
        </p:txBody>
      </p:sp>
      <p:sp>
        <p:nvSpPr>
          <p:cNvPr id="18" name="Google Shape;18;p2"/>
          <p:cNvSpPr txBox="1">
            <a:spLocks noGrp="1"/>
          </p:cNvSpPr>
          <p:nvPr>
            <p:ph type="dt" idx="10"/>
          </p:nvPr>
        </p:nvSpPr>
        <p:spPr>
          <a:xfrm>
            <a:off x="838200" y="6356350"/>
            <a:ext cx="2743199" cy="365125"/>
          </a:xfrm>
          <a:prstGeom prst="rect">
            <a:avLst/>
          </a:prstGeom>
          <a:noFill/>
          <a:ln>
            <a:noFill/>
          </a:ln>
        </p:spPr>
        <p:txBody>
          <a:bodyPr spcFirstLastPara="1" wrap="square" lIns="91425" tIns="91425" rIns="91425" bIns="91425" anchor="ctr" anchorCtr="0"/>
          <a:lstStyle>
            <a:lvl1pPr marL="0" marR="0" lvl="0" indent="0" algn="l" rtl="0">
              <a:lnSpc>
                <a:spcPct val="100000"/>
              </a:lnSpc>
              <a:spcBef>
                <a:spcPts val="0"/>
              </a:spcBef>
              <a:spcAft>
                <a:spcPts val="0"/>
              </a:spcAft>
              <a:buClr>
                <a:srgbClr val="888888"/>
              </a:buClr>
              <a:buSzPts val="1400"/>
              <a:buFont typeface="Calibri"/>
              <a:buNone/>
              <a:defRPr sz="1200" b="0" i="0" u="none" strike="noStrike" cap="none">
                <a:solidFill>
                  <a:srgbClr val="888888"/>
                </a:solidFill>
                <a:latin typeface="Calibri"/>
                <a:ea typeface="Calibri"/>
                <a:cs typeface="Calibri"/>
                <a:sym typeface="Calibri"/>
              </a:defRPr>
            </a:lvl1pPr>
            <a:lvl2pPr marL="457200" marR="0" lvl="1" indent="0"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2pPr>
            <a:lvl3pPr marL="914400" marR="0" lvl="2" indent="0"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3pPr>
            <a:lvl4pPr marL="1371600" marR="0" lvl="3" indent="0"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4pPr>
            <a:lvl5pPr marL="1828800" marR="0" lvl="4" indent="0"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5pPr>
            <a:lvl6pPr marL="2286000" marR="0" lvl="5" indent="0"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6pPr>
            <a:lvl7pPr marL="2743200" marR="0" lvl="6" indent="0"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7pPr>
            <a:lvl8pPr marL="3200400" marR="0" lvl="7" indent="0"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8pPr>
            <a:lvl9pPr marL="3657600" marR="0" lvl="8" indent="0"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9pPr>
          </a:lstStyle>
          <a:p>
            <a:endParaRPr/>
          </a:p>
        </p:txBody>
      </p:sp>
      <p:sp>
        <p:nvSpPr>
          <p:cNvPr id="19" name="Google Shape;19;p2"/>
          <p:cNvSpPr txBox="1">
            <a:spLocks noGrp="1"/>
          </p:cNvSpPr>
          <p:nvPr>
            <p:ph type="ftr" idx="11"/>
          </p:nvPr>
        </p:nvSpPr>
        <p:spPr>
          <a:xfrm>
            <a:off x="4038600" y="6356350"/>
            <a:ext cx="4114800" cy="365125"/>
          </a:xfrm>
          <a:prstGeom prst="rect">
            <a:avLst/>
          </a:prstGeom>
          <a:noFill/>
          <a:ln>
            <a:noFill/>
          </a:ln>
        </p:spPr>
        <p:txBody>
          <a:bodyPr spcFirstLastPara="1" wrap="square" lIns="91425" tIns="91425" rIns="91425" bIns="91425" anchor="ctr" anchorCtr="0"/>
          <a:lstStyle>
            <a:lvl1pPr marL="0" marR="0" lvl="0" indent="0" algn="ctr" rtl="0">
              <a:lnSpc>
                <a:spcPct val="100000"/>
              </a:lnSpc>
              <a:spcBef>
                <a:spcPts val="0"/>
              </a:spcBef>
              <a:spcAft>
                <a:spcPts val="0"/>
              </a:spcAft>
              <a:buClr>
                <a:srgbClr val="888888"/>
              </a:buClr>
              <a:buSzPts val="1400"/>
              <a:buFont typeface="Calibri"/>
              <a:buNone/>
              <a:defRPr sz="1200" b="0" i="0" u="none" strike="noStrike" cap="none">
                <a:solidFill>
                  <a:srgbClr val="888888"/>
                </a:solidFill>
                <a:latin typeface="Calibri"/>
                <a:ea typeface="Calibri"/>
                <a:cs typeface="Calibri"/>
                <a:sym typeface="Calibri"/>
              </a:defRPr>
            </a:lvl1pPr>
            <a:lvl2pPr marL="457200" marR="0" lvl="1" indent="0"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2pPr>
            <a:lvl3pPr marL="914400" marR="0" lvl="2" indent="0"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3pPr>
            <a:lvl4pPr marL="1371600" marR="0" lvl="3" indent="0"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4pPr>
            <a:lvl5pPr marL="1828800" marR="0" lvl="4" indent="0"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5pPr>
            <a:lvl6pPr marL="2286000" marR="0" lvl="5" indent="0"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6pPr>
            <a:lvl7pPr marL="2743200" marR="0" lvl="6" indent="0"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7pPr>
            <a:lvl8pPr marL="3200400" marR="0" lvl="7" indent="0"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8pPr>
            <a:lvl9pPr marL="3657600" marR="0" lvl="8" indent="0"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9pPr>
          </a:lstStyle>
          <a:p>
            <a:endParaRPr/>
          </a:p>
        </p:txBody>
      </p:sp>
      <p:sp>
        <p:nvSpPr>
          <p:cNvPr id="20" name="Google Shape;20;p2"/>
          <p:cNvSpPr txBox="1">
            <a:spLocks noGrp="1"/>
          </p:cNvSpPr>
          <p:nvPr>
            <p:ph type="sldNum" idx="12"/>
          </p:nvPr>
        </p:nvSpPr>
        <p:spPr>
          <a:xfrm>
            <a:off x="8610600" y="6356350"/>
            <a:ext cx="2743199" cy="365125"/>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888888"/>
              </a:buClr>
              <a:buFont typeface="Calibri"/>
              <a:buNone/>
              <a:defRPr sz="12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888888"/>
              </a:buClr>
              <a:buFont typeface="Calibri"/>
              <a:buNone/>
              <a:defRPr sz="12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888888"/>
              </a:buClr>
              <a:buFont typeface="Calibri"/>
              <a:buNone/>
              <a:defRPr sz="12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888888"/>
              </a:buClr>
              <a:buFont typeface="Calibri"/>
              <a:buNone/>
              <a:defRPr sz="12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888888"/>
              </a:buClr>
              <a:buFont typeface="Calibri"/>
              <a:buNone/>
              <a:defRPr sz="12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888888"/>
              </a:buClr>
              <a:buFont typeface="Calibri"/>
              <a:buNone/>
              <a:defRPr sz="12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888888"/>
              </a:buClr>
              <a:buFont typeface="Calibri"/>
              <a:buNone/>
              <a:defRPr sz="12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888888"/>
              </a:buClr>
              <a:buFont typeface="Calibri"/>
              <a:buNone/>
              <a:defRPr sz="12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888888"/>
              </a:buClr>
              <a:buFont typeface="Calibri"/>
              <a:buNone/>
              <a:defRPr sz="1200" b="0" i="0" u="none" strike="noStrike" cap="none">
                <a:solidFill>
                  <a:srgbClr val="888888"/>
                </a:solidFill>
                <a:latin typeface="Calibri"/>
                <a:ea typeface="Calibri"/>
                <a:cs typeface="Calibri"/>
                <a:sym typeface="Calibri"/>
              </a:defRPr>
            </a:lvl9pPr>
          </a:lstStyle>
          <a:p>
            <a:pPr marL="0" lvl="0" indent="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72"/>
        <p:cNvGrpSpPr/>
        <p:nvPr/>
      </p:nvGrpSpPr>
      <p:grpSpPr>
        <a:xfrm>
          <a:off x="0" y="0"/>
          <a:ext cx="0" cy="0"/>
          <a:chOff x="0" y="0"/>
          <a:chExt cx="0" cy="0"/>
        </a:xfrm>
      </p:grpSpPr>
      <p:sp>
        <p:nvSpPr>
          <p:cNvPr id="73" name="Google Shape;73;p11"/>
          <p:cNvSpPr txBox="1">
            <a:spLocks noGrp="1"/>
          </p:cNvSpPr>
          <p:nvPr>
            <p:ph type="title"/>
          </p:nvPr>
        </p:nvSpPr>
        <p:spPr>
          <a:xfrm>
            <a:off x="838200" y="365125"/>
            <a:ext cx="10515599" cy="1325562"/>
          </a:xfrm>
          <a:prstGeom prst="rect">
            <a:avLst/>
          </a:prstGeom>
          <a:noFill/>
          <a:ln>
            <a:noFill/>
          </a:ln>
        </p:spPr>
        <p:txBody>
          <a:bodyPr spcFirstLastPara="1" wrap="square" lIns="91425" tIns="91425" rIns="91425" bIns="91425" anchor="ctr" anchorCtr="0"/>
          <a:lstStyle>
            <a:lvl1pPr marL="0" marR="0" lvl="0" indent="0" algn="l" rtl="0">
              <a:lnSpc>
                <a:spcPct val="90000"/>
              </a:lnSpc>
              <a:spcBef>
                <a:spcPts val="0"/>
              </a:spcBef>
              <a:spcAft>
                <a:spcPts val="0"/>
              </a:spcAft>
              <a:buClr>
                <a:schemeClr val="dk1"/>
              </a:buClr>
              <a:buSzPts val="1400"/>
              <a:buFont typeface="Calibri"/>
              <a:buNone/>
              <a:defRPr sz="4400" b="0" i="0" u="none" strike="noStrike" cap="none">
                <a:solidFill>
                  <a:schemeClr val="dk1"/>
                </a:solidFill>
                <a:latin typeface="Calibri"/>
                <a:ea typeface="Calibri"/>
                <a:cs typeface="Calibri"/>
                <a:sym typeface="Calibri"/>
              </a:defRPr>
            </a:lvl1pPr>
            <a:lvl2pPr lvl="1" indent="0">
              <a:spcBef>
                <a:spcPts val="0"/>
              </a:spcBef>
              <a:spcAft>
                <a:spcPts val="0"/>
              </a:spcAft>
              <a:buSzPts val="1400"/>
              <a:buFont typeface="Arial"/>
              <a:buNone/>
              <a:defRPr sz="1800"/>
            </a:lvl2pPr>
            <a:lvl3pPr lvl="2" indent="0">
              <a:spcBef>
                <a:spcPts val="0"/>
              </a:spcBef>
              <a:spcAft>
                <a:spcPts val="0"/>
              </a:spcAft>
              <a:buSzPts val="1400"/>
              <a:buFont typeface="Arial"/>
              <a:buNone/>
              <a:defRPr sz="1800"/>
            </a:lvl3pPr>
            <a:lvl4pPr lvl="3" indent="0">
              <a:spcBef>
                <a:spcPts val="0"/>
              </a:spcBef>
              <a:spcAft>
                <a:spcPts val="0"/>
              </a:spcAft>
              <a:buSzPts val="1400"/>
              <a:buFont typeface="Arial"/>
              <a:buNone/>
              <a:defRPr sz="1800"/>
            </a:lvl4pPr>
            <a:lvl5pPr lvl="4" indent="0">
              <a:spcBef>
                <a:spcPts val="0"/>
              </a:spcBef>
              <a:spcAft>
                <a:spcPts val="0"/>
              </a:spcAft>
              <a:buSzPts val="1400"/>
              <a:buFont typeface="Arial"/>
              <a:buNone/>
              <a:defRPr sz="1800"/>
            </a:lvl5pPr>
            <a:lvl6pPr lvl="5" indent="0">
              <a:spcBef>
                <a:spcPts val="0"/>
              </a:spcBef>
              <a:spcAft>
                <a:spcPts val="0"/>
              </a:spcAft>
              <a:buSzPts val="1400"/>
              <a:buFont typeface="Arial"/>
              <a:buNone/>
              <a:defRPr sz="1800"/>
            </a:lvl6pPr>
            <a:lvl7pPr lvl="6" indent="0">
              <a:spcBef>
                <a:spcPts val="0"/>
              </a:spcBef>
              <a:spcAft>
                <a:spcPts val="0"/>
              </a:spcAft>
              <a:buSzPts val="1400"/>
              <a:buFont typeface="Arial"/>
              <a:buNone/>
              <a:defRPr sz="1800"/>
            </a:lvl7pPr>
            <a:lvl8pPr lvl="7" indent="0">
              <a:spcBef>
                <a:spcPts val="0"/>
              </a:spcBef>
              <a:spcAft>
                <a:spcPts val="0"/>
              </a:spcAft>
              <a:buSzPts val="1400"/>
              <a:buFont typeface="Arial"/>
              <a:buNone/>
              <a:defRPr sz="1800"/>
            </a:lvl8pPr>
            <a:lvl9pPr lvl="8" indent="0">
              <a:spcBef>
                <a:spcPts val="0"/>
              </a:spcBef>
              <a:spcAft>
                <a:spcPts val="0"/>
              </a:spcAft>
              <a:buSzPts val="1400"/>
              <a:buFont typeface="Arial"/>
              <a:buNone/>
              <a:defRPr sz="1800"/>
            </a:lvl9pPr>
          </a:lstStyle>
          <a:p>
            <a:endParaRPr/>
          </a:p>
        </p:txBody>
      </p:sp>
      <p:sp>
        <p:nvSpPr>
          <p:cNvPr id="74" name="Google Shape;74;p11"/>
          <p:cNvSpPr txBox="1">
            <a:spLocks noGrp="1"/>
          </p:cNvSpPr>
          <p:nvPr>
            <p:ph type="body" idx="1"/>
          </p:nvPr>
        </p:nvSpPr>
        <p:spPr>
          <a:xfrm rot="5400000">
            <a:off x="3920331" y="-1256505"/>
            <a:ext cx="4351338" cy="10515599"/>
          </a:xfrm>
          <a:prstGeom prst="rect">
            <a:avLst/>
          </a:prstGeom>
          <a:noFill/>
          <a:ln>
            <a:noFill/>
          </a:ln>
        </p:spPr>
        <p:txBody>
          <a:bodyPr spcFirstLastPara="1" wrap="square" lIns="91425" tIns="91425" rIns="91425" bIns="91425" anchor="t" anchorCtr="0"/>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75" name="Google Shape;75;p11"/>
          <p:cNvSpPr txBox="1">
            <a:spLocks noGrp="1"/>
          </p:cNvSpPr>
          <p:nvPr>
            <p:ph type="dt" idx="10"/>
          </p:nvPr>
        </p:nvSpPr>
        <p:spPr>
          <a:xfrm>
            <a:off x="838200" y="6356350"/>
            <a:ext cx="2743199" cy="365125"/>
          </a:xfrm>
          <a:prstGeom prst="rect">
            <a:avLst/>
          </a:prstGeom>
          <a:noFill/>
          <a:ln>
            <a:noFill/>
          </a:ln>
        </p:spPr>
        <p:txBody>
          <a:bodyPr spcFirstLastPara="1" wrap="square" lIns="91425" tIns="91425" rIns="91425" bIns="91425" anchor="ctr" anchorCtr="0"/>
          <a:lstStyle>
            <a:lvl1pPr marL="0" marR="0" lvl="0" indent="0" algn="l" rtl="0">
              <a:lnSpc>
                <a:spcPct val="100000"/>
              </a:lnSpc>
              <a:spcBef>
                <a:spcPts val="0"/>
              </a:spcBef>
              <a:spcAft>
                <a:spcPts val="0"/>
              </a:spcAft>
              <a:buClr>
                <a:srgbClr val="888888"/>
              </a:buClr>
              <a:buSzPts val="1400"/>
              <a:buFont typeface="Calibri"/>
              <a:buNone/>
              <a:defRPr sz="1200" b="0" i="0" u="none" strike="noStrike" cap="none">
                <a:solidFill>
                  <a:srgbClr val="888888"/>
                </a:solidFill>
                <a:latin typeface="Calibri"/>
                <a:ea typeface="Calibri"/>
                <a:cs typeface="Calibri"/>
                <a:sym typeface="Calibri"/>
              </a:defRPr>
            </a:lvl1pPr>
            <a:lvl2pPr marL="457200" marR="0" lvl="1" indent="0"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2pPr>
            <a:lvl3pPr marL="914400" marR="0" lvl="2" indent="0"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3pPr>
            <a:lvl4pPr marL="1371600" marR="0" lvl="3" indent="0"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4pPr>
            <a:lvl5pPr marL="1828800" marR="0" lvl="4" indent="0"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5pPr>
            <a:lvl6pPr marL="2286000" marR="0" lvl="5" indent="0"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6pPr>
            <a:lvl7pPr marL="2743200" marR="0" lvl="6" indent="0"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7pPr>
            <a:lvl8pPr marL="3200400" marR="0" lvl="7" indent="0"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8pPr>
            <a:lvl9pPr marL="3657600" marR="0" lvl="8" indent="0"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9pPr>
          </a:lstStyle>
          <a:p>
            <a:endParaRPr/>
          </a:p>
        </p:txBody>
      </p:sp>
      <p:sp>
        <p:nvSpPr>
          <p:cNvPr id="76" name="Google Shape;76;p11"/>
          <p:cNvSpPr txBox="1">
            <a:spLocks noGrp="1"/>
          </p:cNvSpPr>
          <p:nvPr>
            <p:ph type="ftr" idx="11"/>
          </p:nvPr>
        </p:nvSpPr>
        <p:spPr>
          <a:xfrm>
            <a:off x="4038600" y="6356350"/>
            <a:ext cx="4114800" cy="365125"/>
          </a:xfrm>
          <a:prstGeom prst="rect">
            <a:avLst/>
          </a:prstGeom>
          <a:noFill/>
          <a:ln>
            <a:noFill/>
          </a:ln>
        </p:spPr>
        <p:txBody>
          <a:bodyPr spcFirstLastPara="1" wrap="square" lIns="91425" tIns="91425" rIns="91425" bIns="91425" anchor="ctr" anchorCtr="0"/>
          <a:lstStyle>
            <a:lvl1pPr marL="0" marR="0" lvl="0" indent="0" algn="ctr" rtl="0">
              <a:lnSpc>
                <a:spcPct val="100000"/>
              </a:lnSpc>
              <a:spcBef>
                <a:spcPts val="0"/>
              </a:spcBef>
              <a:spcAft>
                <a:spcPts val="0"/>
              </a:spcAft>
              <a:buClr>
                <a:srgbClr val="888888"/>
              </a:buClr>
              <a:buSzPts val="1400"/>
              <a:buFont typeface="Calibri"/>
              <a:buNone/>
              <a:defRPr sz="1200" b="0" i="0" u="none" strike="noStrike" cap="none">
                <a:solidFill>
                  <a:srgbClr val="888888"/>
                </a:solidFill>
                <a:latin typeface="Calibri"/>
                <a:ea typeface="Calibri"/>
                <a:cs typeface="Calibri"/>
                <a:sym typeface="Calibri"/>
              </a:defRPr>
            </a:lvl1pPr>
            <a:lvl2pPr marL="457200" marR="0" lvl="1" indent="0"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2pPr>
            <a:lvl3pPr marL="914400" marR="0" lvl="2" indent="0"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3pPr>
            <a:lvl4pPr marL="1371600" marR="0" lvl="3" indent="0"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4pPr>
            <a:lvl5pPr marL="1828800" marR="0" lvl="4" indent="0"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5pPr>
            <a:lvl6pPr marL="2286000" marR="0" lvl="5" indent="0"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6pPr>
            <a:lvl7pPr marL="2743200" marR="0" lvl="6" indent="0"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7pPr>
            <a:lvl8pPr marL="3200400" marR="0" lvl="7" indent="0"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8pPr>
            <a:lvl9pPr marL="3657600" marR="0" lvl="8" indent="0"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9pPr>
          </a:lstStyle>
          <a:p>
            <a:endParaRPr/>
          </a:p>
        </p:txBody>
      </p:sp>
      <p:sp>
        <p:nvSpPr>
          <p:cNvPr id="77" name="Google Shape;77;p11"/>
          <p:cNvSpPr txBox="1">
            <a:spLocks noGrp="1"/>
          </p:cNvSpPr>
          <p:nvPr>
            <p:ph type="sldNum" idx="12"/>
          </p:nvPr>
        </p:nvSpPr>
        <p:spPr>
          <a:xfrm>
            <a:off x="8610600" y="6356350"/>
            <a:ext cx="2743199" cy="365125"/>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888888"/>
              </a:buClr>
              <a:buFont typeface="Calibri"/>
              <a:buNone/>
              <a:defRPr sz="12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888888"/>
              </a:buClr>
              <a:buFont typeface="Calibri"/>
              <a:buNone/>
              <a:defRPr sz="12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888888"/>
              </a:buClr>
              <a:buFont typeface="Calibri"/>
              <a:buNone/>
              <a:defRPr sz="12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888888"/>
              </a:buClr>
              <a:buFont typeface="Calibri"/>
              <a:buNone/>
              <a:defRPr sz="12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888888"/>
              </a:buClr>
              <a:buFont typeface="Calibri"/>
              <a:buNone/>
              <a:defRPr sz="12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888888"/>
              </a:buClr>
              <a:buFont typeface="Calibri"/>
              <a:buNone/>
              <a:defRPr sz="12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888888"/>
              </a:buClr>
              <a:buFont typeface="Calibri"/>
              <a:buNone/>
              <a:defRPr sz="12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888888"/>
              </a:buClr>
              <a:buFont typeface="Calibri"/>
              <a:buNone/>
              <a:defRPr sz="12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888888"/>
              </a:buClr>
              <a:buFont typeface="Calibri"/>
              <a:buNone/>
              <a:defRPr sz="1200" b="0" i="0" u="none" strike="noStrike" cap="none">
                <a:solidFill>
                  <a:srgbClr val="888888"/>
                </a:solidFill>
                <a:latin typeface="Calibri"/>
                <a:ea typeface="Calibri"/>
                <a:cs typeface="Calibri"/>
                <a:sym typeface="Calibri"/>
              </a:defRPr>
            </a:lvl9pPr>
          </a:lstStyle>
          <a:p>
            <a:pPr marL="0" lvl="0" indent="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78"/>
        <p:cNvGrpSpPr/>
        <p:nvPr/>
      </p:nvGrpSpPr>
      <p:grpSpPr>
        <a:xfrm>
          <a:off x="0" y="0"/>
          <a:ext cx="0" cy="0"/>
          <a:chOff x="0" y="0"/>
          <a:chExt cx="0" cy="0"/>
        </a:xfrm>
      </p:grpSpPr>
      <p:sp>
        <p:nvSpPr>
          <p:cNvPr id="79" name="Google Shape;79;p12"/>
          <p:cNvSpPr txBox="1">
            <a:spLocks noGrp="1"/>
          </p:cNvSpPr>
          <p:nvPr>
            <p:ph type="title"/>
          </p:nvPr>
        </p:nvSpPr>
        <p:spPr>
          <a:xfrm rot="5400000">
            <a:off x="7133431" y="1956594"/>
            <a:ext cx="5811838" cy="2628899"/>
          </a:xfrm>
          <a:prstGeom prst="rect">
            <a:avLst/>
          </a:prstGeom>
          <a:noFill/>
          <a:ln>
            <a:noFill/>
          </a:ln>
        </p:spPr>
        <p:txBody>
          <a:bodyPr spcFirstLastPara="1" wrap="square" lIns="91425" tIns="91425" rIns="91425" bIns="91425" anchor="ctr" anchorCtr="0"/>
          <a:lstStyle>
            <a:lvl1pPr marL="0" marR="0" lvl="0" indent="0" algn="l" rtl="0">
              <a:lnSpc>
                <a:spcPct val="90000"/>
              </a:lnSpc>
              <a:spcBef>
                <a:spcPts val="0"/>
              </a:spcBef>
              <a:spcAft>
                <a:spcPts val="0"/>
              </a:spcAft>
              <a:buClr>
                <a:schemeClr val="dk1"/>
              </a:buClr>
              <a:buSzPts val="1400"/>
              <a:buFont typeface="Calibri"/>
              <a:buNone/>
              <a:defRPr sz="4400" b="0" i="0" u="none" strike="noStrike" cap="none">
                <a:solidFill>
                  <a:schemeClr val="dk1"/>
                </a:solidFill>
                <a:latin typeface="Calibri"/>
                <a:ea typeface="Calibri"/>
                <a:cs typeface="Calibri"/>
                <a:sym typeface="Calibri"/>
              </a:defRPr>
            </a:lvl1pPr>
            <a:lvl2pPr lvl="1" indent="0">
              <a:spcBef>
                <a:spcPts val="0"/>
              </a:spcBef>
              <a:spcAft>
                <a:spcPts val="0"/>
              </a:spcAft>
              <a:buSzPts val="1400"/>
              <a:buFont typeface="Arial"/>
              <a:buNone/>
              <a:defRPr sz="1800"/>
            </a:lvl2pPr>
            <a:lvl3pPr lvl="2" indent="0">
              <a:spcBef>
                <a:spcPts val="0"/>
              </a:spcBef>
              <a:spcAft>
                <a:spcPts val="0"/>
              </a:spcAft>
              <a:buSzPts val="1400"/>
              <a:buFont typeface="Arial"/>
              <a:buNone/>
              <a:defRPr sz="1800"/>
            </a:lvl3pPr>
            <a:lvl4pPr lvl="3" indent="0">
              <a:spcBef>
                <a:spcPts val="0"/>
              </a:spcBef>
              <a:spcAft>
                <a:spcPts val="0"/>
              </a:spcAft>
              <a:buSzPts val="1400"/>
              <a:buFont typeface="Arial"/>
              <a:buNone/>
              <a:defRPr sz="1800"/>
            </a:lvl4pPr>
            <a:lvl5pPr lvl="4" indent="0">
              <a:spcBef>
                <a:spcPts val="0"/>
              </a:spcBef>
              <a:spcAft>
                <a:spcPts val="0"/>
              </a:spcAft>
              <a:buSzPts val="1400"/>
              <a:buFont typeface="Arial"/>
              <a:buNone/>
              <a:defRPr sz="1800"/>
            </a:lvl5pPr>
            <a:lvl6pPr lvl="5" indent="0">
              <a:spcBef>
                <a:spcPts val="0"/>
              </a:spcBef>
              <a:spcAft>
                <a:spcPts val="0"/>
              </a:spcAft>
              <a:buSzPts val="1400"/>
              <a:buFont typeface="Arial"/>
              <a:buNone/>
              <a:defRPr sz="1800"/>
            </a:lvl6pPr>
            <a:lvl7pPr lvl="6" indent="0">
              <a:spcBef>
                <a:spcPts val="0"/>
              </a:spcBef>
              <a:spcAft>
                <a:spcPts val="0"/>
              </a:spcAft>
              <a:buSzPts val="1400"/>
              <a:buFont typeface="Arial"/>
              <a:buNone/>
              <a:defRPr sz="1800"/>
            </a:lvl7pPr>
            <a:lvl8pPr lvl="7" indent="0">
              <a:spcBef>
                <a:spcPts val="0"/>
              </a:spcBef>
              <a:spcAft>
                <a:spcPts val="0"/>
              </a:spcAft>
              <a:buSzPts val="1400"/>
              <a:buFont typeface="Arial"/>
              <a:buNone/>
              <a:defRPr sz="1800"/>
            </a:lvl8pPr>
            <a:lvl9pPr lvl="8" indent="0">
              <a:spcBef>
                <a:spcPts val="0"/>
              </a:spcBef>
              <a:spcAft>
                <a:spcPts val="0"/>
              </a:spcAft>
              <a:buSzPts val="1400"/>
              <a:buFont typeface="Arial"/>
              <a:buNone/>
              <a:defRPr sz="1800"/>
            </a:lvl9pPr>
          </a:lstStyle>
          <a:p>
            <a:endParaRPr/>
          </a:p>
        </p:txBody>
      </p:sp>
      <p:sp>
        <p:nvSpPr>
          <p:cNvPr id="80" name="Google Shape;80;p12"/>
          <p:cNvSpPr txBox="1">
            <a:spLocks noGrp="1"/>
          </p:cNvSpPr>
          <p:nvPr>
            <p:ph type="body" idx="1"/>
          </p:nvPr>
        </p:nvSpPr>
        <p:spPr>
          <a:xfrm rot="5400000">
            <a:off x="1799431" y="-596105"/>
            <a:ext cx="5811838" cy="7734299"/>
          </a:xfrm>
          <a:prstGeom prst="rect">
            <a:avLst/>
          </a:prstGeom>
          <a:noFill/>
          <a:ln>
            <a:noFill/>
          </a:ln>
        </p:spPr>
        <p:txBody>
          <a:bodyPr spcFirstLastPara="1" wrap="square" lIns="91425" tIns="91425" rIns="91425" bIns="91425" anchor="t" anchorCtr="0"/>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81" name="Google Shape;81;p12"/>
          <p:cNvSpPr txBox="1">
            <a:spLocks noGrp="1"/>
          </p:cNvSpPr>
          <p:nvPr>
            <p:ph type="dt" idx="10"/>
          </p:nvPr>
        </p:nvSpPr>
        <p:spPr>
          <a:xfrm>
            <a:off x="838200" y="6356350"/>
            <a:ext cx="2743199" cy="365125"/>
          </a:xfrm>
          <a:prstGeom prst="rect">
            <a:avLst/>
          </a:prstGeom>
          <a:noFill/>
          <a:ln>
            <a:noFill/>
          </a:ln>
        </p:spPr>
        <p:txBody>
          <a:bodyPr spcFirstLastPara="1" wrap="square" lIns="91425" tIns="91425" rIns="91425" bIns="91425" anchor="ctr" anchorCtr="0"/>
          <a:lstStyle>
            <a:lvl1pPr marL="0" marR="0" lvl="0" indent="0" algn="l" rtl="0">
              <a:lnSpc>
                <a:spcPct val="100000"/>
              </a:lnSpc>
              <a:spcBef>
                <a:spcPts val="0"/>
              </a:spcBef>
              <a:spcAft>
                <a:spcPts val="0"/>
              </a:spcAft>
              <a:buClr>
                <a:srgbClr val="888888"/>
              </a:buClr>
              <a:buSzPts val="1400"/>
              <a:buFont typeface="Calibri"/>
              <a:buNone/>
              <a:defRPr sz="1200" b="0" i="0" u="none" strike="noStrike" cap="none">
                <a:solidFill>
                  <a:srgbClr val="888888"/>
                </a:solidFill>
                <a:latin typeface="Calibri"/>
                <a:ea typeface="Calibri"/>
                <a:cs typeface="Calibri"/>
                <a:sym typeface="Calibri"/>
              </a:defRPr>
            </a:lvl1pPr>
            <a:lvl2pPr marL="457200" marR="0" lvl="1" indent="0"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2pPr>
            <a:lvl3pPr marL="914400" marR="0" lvl="2" indent="0"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3pPr>
            <a:lvl4pPr marL="1371600" marR="0" lvl="3" indent="0"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4pPr>
            <a:lvl5pPr marL="1828800" marR="0" lvl="4" indent="0"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5pPr>
            <a:lvl6pPr marL="2286000" marR="0" lvl="5" indent="0"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6pPr>
            <a:lvl7pPr marL="2743200" marR="0" lvl="6" indent="0"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7pPr>
            <a:lvl8pPr marL="3200400" marR="0" lvl="7" indent="0"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8pPr>
            <a:lvl9pPr marL="3657600" marR="0" lvl="8" indent="0"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9pPr>
          </a:lstStyle>
          <a:p>
            <a:endParaRPr/>
          </a:p>
        </p:txBody>
      </p:sp>
      <p:sp>
        <p:nvSpPr>
          <p:cNvPr id="82" name="Google Shape;82;p12"/>
          <p:cNvSpPr txBox="1">
            <a:spLocks noGrp="1"/>
          </p:cNvSpPr>
          <p:nvPr>
            <p:ph type="ftr" idx="11"/>
          </p:nvPr>
        </p:nvSpPr>
        <p:spPr>
          <a:xfrm>
            <a:off x="4038600" y="6356350"/>
            <a:ext cx="4114800" cy="365125"/>
          </a:xfrm>
          <a:prstGeom prst="rect">
            <a:avLst/>
          </a:prstGeom>
          <a:noFill/>
          <a:ln>
            <a:noFill/>
          </a:ln>
        </p:spPr>
        <p:txBody>
          <a:bodyPr spcFirstLastPara="1" wrap="square" lIns="91425" tIns="91425" rIns="91425" bIns="91425" anchor="ctr" anchorCtr="0"/>
          <a:lstStyle>
            <a:lvl1pPr marL="0" marR="0" lvl="0" indent="0" algn="ctr" rtl="0">
              <a:lnSpc>
                <a:spcPct val="100000"/>
              </a:lnSpc>
              <a:spcBef>
                <a:spcPts val="0"/>
              </a:spcBef>
              <a:spcAft>
                <a:spcPts val="0"/>
              </a:spcAft>
              <a:buClr>
                <a:srgbClr val="888888"/>
              </a:buClr>
              <a:buSzPts val="1400"/>
              <a:buFont typeface="Calibri"/>
              <a:buNone/>
              <a:defRPr sz="1200" b="0" i="0" u="none" strike="noStrike" cap="none">
                <a:solidFill>
                  <a:srgbClr val="888888"/>
                </a:solidFill>
                <a:latin typeface="Calibri"/>
                <a:ea typeface="Calibri"/>
                <a:cs typeface="Calibri"/>
                <a:sym typeface="Calibri"/>
              </a:defRPr>
            </a:lvl1pPr>
            <a:lvl2pPr marL="457200" marR="0" lvl="1" indent="0"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2pPr>
            <a:lvl3pPr marL="914400" marR="0" lvl="2" indent="0"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3pPr>
            <a:lvl4pPr marL="1371600" marR="0" lvl="3" indent="0"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4pPr>
            <a:lvl5pPr marL="1828800" marR="0" lvl="4" indent="0"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5pPr>
            <a:lvl6pPr marL="2286000" marR="0" lvl="5" indent="0"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6pPr>
            <a:lvl7pPr marL="2743200" marR="0" lvl="6" indent="0"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7pPr>
            <a:lvl8pPr marL="3200400" marR="0" lvl="7" indent="0"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8pPr>
            <a:lvl9pPr marL="3657600" marR="0" lvl="8" indent="0"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9pPr>
          </a:lstStyle>
          <a:p>
            <a:endParaRPr/>
          </a:p>
        </p:txBody>
      </p:sp>
      <p:sp>
        <p:nvSpPr>
          <p:cNvPr id="83" name="Google Shape;83;p12"/>
          <p:cNvSpPr txBox="1">
            <a:spLocks noGrp="1"/>
          </p:cNvSpPr>
          <p:nvPr>
            <p:ph type="sldNum" idx="12"/>
          </p:nvPr>
        </p:nvSpPr>
        <p:spPr>
          <a:xfrm>
            <a:off x="8610600" y="6356350"/>
            <a:ext cx="2743199" cy="365125"/>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888888"/>
              </a:buClr>
              <a:buFont typeface="Calibri"/>
              <a:buNone/>
              <a:defRPr sz="12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888888"/>
              </a:buClr>
              <a:buFont typeface="Calibri"/>
              <a:buNone/>
              <a:defRPr sz="12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888888"/>
              </a:buClr>
              <a:buFont typeface="Calibri"/>
              <a:buNone/>
              <a:defRPr sz="12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888888"/>
              </a:buClr>
              <a:buFont typeface="Calibri"/>
              <a:buNone/>
              <a:defRPr sz="12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888888"/>
              </a:buClr>
              <a:buFont typeface="Calibri"/>
              <a:buNone/>
              <a:defRPr sz="12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888888"/>
              </a:buClr>
              <a:buFont typeface="Calibri"/>
              <a:buNone/>
              <a:defRPr sz="12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888888"/>
              </a:buClr>
              <a:buFont typeface="Calibri"/>
              <a:buNone/>
              <a:defRPr sz="12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888888"/>
              </a:buClr>
              <a:buFont typeface="Calibri"/>
              <a:buNone/>
              <a:defRPr sz="12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888888"/>
              </a:buClr>
              <a:buFont typeface="Calibri"/>
              <a:buNone/>
              <a:defRPr sz="1200" b="0" i="0" u="none" strike="noStrike" cap="none">
                <a:solidFill>
                  <a:srgbClr val="888888"/>
                </a:solidFill>
                <a:latin typeface="Calibri"/>
                <a:ea typeface="Calibri"/>
                <a:cs typeface="Calibri"/>
                <a:sym typeface="Calibri"/>
              </a:defRPr>
            </a:lvl9pPr>
          </a:lstStyle>
          <a:p>
            <a:pPr marL="0" lvl="0" indent="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Custom Layout">
  <p:cSld name="Custom Layout">
    <p:spTree>
      <p:nvGrpSpPr>
        <p:cNvPr id="1" name="Shape 84"/>
        <p:cNvGrpSpPr/>
        <p:nvPr/>
      </p:nvGrpSpPr>
      <p:grpSpPr>
        <a:xfrm>
          <a:off x="0" y="0"/>
          <a:ext cx="0" cy="0"/>
          <a:chOff x="0" y="0"/>
          <a:chExt cx="0" cy="0"/>
        </a:xfrm>
      </p:grpSpPr>
      <p:sp>
        <p:nvSpPr>
          <p:cNvPr id="85" name="Google Shape;85;p13"/>
          <p:cNvSpPr txBox="1">
            <a:spLocks noGrp="1"/>
          </p:cNvSpPr>
          <p:nvPr>
            <p:ph type="title"/>
          </p:nvPr>
        </p:nvSpPr>
        <p:spPr>
          <a:xfrm>
            <a:off x="838200" y="365125"/>
            <a:ext cx="10515599" cy="1325562"/>
          </a:xfrm>
          <a:prstGeom prst="rect">
            <a:avLst/>
          </a:prstGeom>
          <a:noFill/>
          <a:ln>
            <a:noFill/>
          </a:ln>
        </p:spPr>
        <p:txBody>
          <a:bodyPr spcFirstLastPara="1" wrap="square" lIns="91425" tIns="91425" rIns="91425" bIns="91425" anchor="ctr" anchorCtr="0"/>
          <a:lstStyle>
            <a:lvl1pPr marL="0" marR="0" lvl="0" indent="0" algn="l" rtl="0">
              <a:lnSpc>
                <a:spcPct val="90000"/>
              </a:lnSpc>
              <a:spcBef>
                <a:spcPts val="0"/>
              </a:spcBef>
              <a:spcAft>
                <a:spcPts val="0"/>
              </a:spcAft>
              <a:buClr>
                <a:schemeClr val="dk1"/>
              </a:buClr>
              <a:buSzPts val="1400"/>
              <a:buFont typeface="Calibri"/>
              <a:buNone/>
              <a:defRPr sz="4400" b="0" i="0" u="none" strike="noStrike" cap="none">
                <a:solidFill>
                  <a:schemeClr val="dk1"/>
                </a:solidFill>
                <a:latin typeface="Calibri"/>
                <a:ea typeface="Calibri"/>
                <a:cs typeface="Calibri"/>
                <a:sym typeface="Calibri"/>
              </a:defRPr>
            </a:lvl1pPr>
            <a:lvl2pPr lvl="1" indent="0">
              <a:spcBef>
                <a:spcPts val="0"/>
              </a:spcBef>
              <a:spcAft>
                <a:spcPts val="0"/>
              </a:spcAft>
              <a:buSzPts val="1400"/>
              <a:buFont typeface="Arial"/>
              <a:buNone/>
              <a:defRPr sz="1800"/>
            </a:lvl2pPr>
            <a:lvl3pPr lvl="2" indent="0">
              <a:spcBef>
                <a:spcPts val="0"/>
              </a:spcBef>
              <a:spcAft>
                <a:spcPts val="0"/>
              </a:spcAft>
              <a:buSzPts val="1400"/>
              <a:buFont typeface="Arial"/>
              <a:buNone/>
              <a:defRPr sz="1800"/>
            </a:lvl3pPr>
            <a:lvl4pPr lvl="3" indent="0">
              <a:spcBef>
                <a:spcPts val="0"/>
              </a:spcBef>
              <a:spcAft>
                <a:spcPts val="0"/>
              </a:spcAft>
              <a:buSzPts val="1400"/>
              <a:buFont typeface="Arial"/>
              <a:buNone/>
              <a:defRPr sz="1800"/>
            </a:lvl4pPr>
            <a:lvl5pPr lvl="4" indent="0">
              <a:spcBef>
                <a:spcPts val="0"/>
              </a:spcBef>
              <a:spcAft>
                <a:spcPts val="0"/>
              </a:spcAft>
              <a:buSzPts val="1400"/>
              <a:buFont typeface="Arial"/>
              <a:buNone/>
              <a:defRPr sz="1800"/>
            </a:lvl5pPr>
            <a:lvl6pPr lvl="5" indent="0">
              <a:spcBef>
                <a:spcPts val="0"/>
              </a:spcBef>
              <a:spcAft>
                <a:spcPts val="0"/>
              </a:spcAft>
              <a:buSzPts val="1400"/>
              <a:buFont typeface="Arial"/>
              <a:buNone/>
              <a:defRPr sz="1800"/>
            </a:lvl6pPr>
            <a:lvl7pPr lvl="6" indent="0">
              <a:spcBef>
                <a:spcPts val="0"/>
              </a:spcBef>
              <a:spcAft>
                <a:spcPts val="0"/>
              </a:spcAft>
              <a:buSzPts val="1400"/>
              <a:buFont typeface="Arial"/>
              <a:buNone/>
              <a:defRPr sz="1800"/>
            </a:lvl7pPr>
            <a:lvl8pPr lvl="7" indent="0">
              <a:spcBef>
                <a:spcPts val="0"/>
              </a:spcBef>
              <a:spcAft>
                <a:spcPts val="0"/>
              </a:spcAft>
              <a:buSzPts val="1400"/>
              <a:buFont typeface="Arial"/>
              <a:buNone/>
              <a:defRPr sz="1800"/>
            </a:lvl8pPr>
            <a:lvl9pPr lvl="8" indent="0">
              <a:spcBef>
                <a:spcPts val="0"/>
              </a:spcBef>
              <a:spcAft>
                <a:spcPts val="0"/>
              </a:spcAft>
              <a:buSzPts val="1400"/>
              <a:buFont typeface="Arial"/>
              <a:buNone/>
              <a:defRPr sz="1800"/>
            </a:lvl9pPr>
          </a:lstStyle>
          <a:p>
            <a:endParaRPr/>
          </a:p>
        </p:txBody>
      </p:sp>
      <p:sp>
        <p:nvSpPr>
          <p:cNvPr id="86" name="Google Shape;86;p13"/>
          <p:cNvSpPr txBox="1">
            <a:spLocks noGrp="1"/>
          </p:cNvSpPr>
          <p:nvPr>
            <p:ph type="dt" idx="10"/>
          </p:nvPr>
        </p:nvSpPr>
        <p:spPr>
          <a:xfrm>
            <a:off x="838200" y="6356350"/>
            <a:ext cx="2743199" cy="365125"/>
          </a:xfrm>
          <a:prstGeom prst="rect">
            <a:avLst/>
          </a:prstGeom>
          <a:noFill/>
          <a:ln>
            <a:noFill/>
          </a:ln>
        </p:spPr>
        <p:txBody>
          <a:bodyPr spcFirstLastPara="1" wrap="square" lIns="91425" tIns="91425" rIns="91425" bIns="91425" anchor="ctr" anchorCtr="0"/>
          <a:lstStyle>
            <a:lvl1pPr marL="0" marR="0" lvl="0" indent="0" algn="l" rtl="0">
              <a:lnSpc>
                <a:spcPct val="100000"/>
              </a:lnSpc>
              <a:spcBef>
                <a:spcPts val="0"/>
              </a:spcBef>
              <a:spcAft>
                <a:spcPts val="0"/>
              </a:spcAft>
              <a:buClr>
                <a:srgbClr val="888888"/>
              </a:buClr>
              <a:buSzPts val="1400"/>
              <a:buFont typeface="Calibri"/>
              <a:buNone/>
              <a:defRPr sz="1200" b="0" i="0" u="none" strike="noStrike" cap="none">
                <a:solidFill>
                  <a:srgbClr val="888888"/>
                </a:solidFill>
                <a:latin typeface="Calibri"/>
                <a:ea typeface="Calibri"/>
                <a:cs typeface="Calibri"/>
                <a:sym typeface="Calibri"/>
              </a:defRPr>
            </a:lvl1pPr>
            <a:lvl2pPr marL="457200" marR="0" lvl="1" indent="0"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2pPr>
            <a:lvl3pPr marL="914400" marR="0" lvl="2" indent="0"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3pPr>
            <a:lvl4pPr marL="1371600" marR="0" lvl="3" indent="0"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4pPr>
            <a:lvl5pPr marL="1828800" marR="0" lvl="4" indent="0"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5pPr>
            <a:lvl6pPr marL="2286000" marR="0" lvl="5" indent="0"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6pPr>
            <a:lvl7pPr marL="2743200" marR="0" lvl="6" indent="0"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7pPr>
            <a:lvl8pPr marL="3200400" marR="0" lvl="7" indent="0"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8pPr>
            <a:lvl9pPr marL="3657600" marR="0" lvl="8" indent="0"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9pPr>
          </a:lstStyle>
          <a:p>
            <a:endParaRPr/>
          </a:p>
        </p:txBody>
      </p:sp>
      <p:sp>
        <p:nvSpPr>
          <p:cNvPr id="87" name="Google Shape;87;p13"/>
          <p:cNvSpPr txBox="1">
            <a:spLocks noGrp="1"/>
          </p:cNvSpPr>
          <p:nvPr>
            <p:ph type="ftr" idx="11"/>
          </p:nvPr>
        </p:nvSpPr>
        <p:spPr>
          <a:xfrm>
            <a:off x="4038600" y="6356350"/>
            <a:ext cx="4114800" cy="365125"/>
          </a:xfrm>
          <a:prstGeom prst="rect">
            <a:avLst/>
          </a:prstGeom>
          <a:noFill/>
          <a:ln>
            <a:noFill/>
          </a:ln>
        </p:spPr>
        <p:txBody>
          <a:bodyPr spcFirstLastPara="1" wrap="square" lIns="91425" tIns="91425" rIns="91425" bIns="91425" anchor="ctr" anchorCtr="0"/>
          <a:lstStyle>
            <a:lvl1pPr marL="0" marR="0" lvl="0" indent="0" algn="ctr" rtl="0">
              <a:lnSpc>
                <a:spcPct val="100000"/>
              </a:lnSpc>
              <a:spcBef>
                <a:spcPts val="0"/>
              </a:spcBef>
              <a:spcAft>
                <a:spcPts val="0"/>
              </a:spcAft>
              <a:buClr>
                <a:srgbClr val="888888"/>
              </a:buClr>
              <a:buSzPts val="1400"/>
              <a:buFont typeface="Calibri"/>
              <a:buNone/>
              <a:defRPr sz="1200" b="0" i="0" u="none" strike="noStrike" cap="none">
                <a:solidFill>
                  <a:srgbClr val="888888"/>
                </a:solidFill>
                <a:latin typeface="Calibri"/>
                <a:ea typeface="Calibri"/>
                <a:cs typeface="Calibri"/>
                <a:sym typeface="Calibri"/>
              </a:defRPr>
            </a:lvl1pPr>
            <a:lvl2pPr marL="457200" marR="0" lvl="1" indent="0"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2pPr>
            <a:lvl3pPr marL="914400" marR="0" lvl="2" indent="0"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3pPr>
            <a:lvl4pPr marL="1371600" marR="0" lvl="3" indent="0"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4pPr>
            <a:lvl5pPr marL="1828800" marR="0" lvl="4" indent="0"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5pPr>
            <a:lvl6pPr marL="2286000" marR="0" lvl="5" indent="0"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6pPr>
            <a:lvl7pPr marL="2743200" marR="0" lvl="6" indent="0"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7pPr>
            <a:lvl8pPr marL="3200400" marR="0" lvl="7" indent="0"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8pPr>
            <a:lvl9pPr marL="3657600" marR="0" lvl="8" indent="0"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9pPr>
          </a:lstStyle>
          <a:p>
            <a:endParaRPr/>
          </a:p>
        </p:txBody>
      </p:sp>
      <p:sp>
        <p:nvSpPr>
          <p:cNvPr id="88" name="Google Shape;88;p13"/>
          <p:cNvSpPr txBox="1">
            <a:spLocks noGrp="1"/>
          </p:cNvSpPr>
          <p:nvPr>
            <p:ph type="sldNum" idx="12"/>
          </p:nvPr>
        </p:nvSpPr>
        <p:spPr>
          <a:xfrm>
            <a:off x="8610600" y="6356350"/>
            <a:ext cx="2743199" cy="365125"/>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888888"/>
              </a:buClr>
              <a:buFont typeface="Calibri"/>
              <a:buNone/>
              <a:defRPr sz="12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888888"/>
              </a:buClr>
              <a:buFont typeface="Calibri"/>
              <a:buNone/>
              <a:defRPr sz="12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888888"/>
              </a:buClr>
              <a:buFont typeface="Calibri"/>
              <a:buNone/>
              <a:defRPr sz="12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888888"/>
              </a:buClr>
              <a:buFont typeface="Calibri"/>
              <a:buNone/>
              <a:defRPr sz="12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888888"/>
              </a:buClr>
              <a:buFont typeface="Calibri"/>
              <a:buNone/>
              <a:defRPr sz="12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888888"/>
              </a:buClr>
              <a:buFont typeface="Calibri"/>
              <a:buNone/>
              <a:defRPr sz="12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888888"/>
              </a:buClr>
              <a:buFont typeface="Calibri"/>
              <a:buNone/>
              <a:defRPr sz="12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888888"/>
              </a:buClr>
              <a:buFont typeface="Calibri"/>
              <a:buNone/>
              <a:defRPr sz="12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888888"/>
              </a:buClr>
              <a:buFont typeface="Calibri"/>
              <a:buNone/>
              <a:defRPr sz="1200" b="0" i="0" u="none" strike="noStrike" cap="none">
                <a:solidFill>
                  <a:srgbClr val="888888"/>
                </a:solidFill>
                <a:latin typeface="Calibri"/>
                <a:ea typeface="Calibri"/>
                <a:cs typeface="Calibri"/>
                <a:sym typeface="Calibri"/>
              </a:defRPr>
            </a:lvl9pPr>
          </a:lstStyle>
          <a:p>
            <a:pPr marL="0" lvl="0" indent="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21"/>
        <p:cNvGrpSpPr/>
        <p:nvPr/>
      </p:nvGrpSpPr>
      <p:grpSpPr>
        <a:xfrm>
          <a:off x="0" y="0"/>
          <a:ext cx="0" cy="0"/>
          <a:chOff x="0" y="0"/>
          <a:chExt cx="0" cy="0"/>
        </a:xfrm>
      </p:grpSpPr>
      <p:sp>
        <p:nvSpPr>
          <p:cNvPr id="22" name="Google Shape;22;p3"/>
          <p:cNvSpPr txBox="1">
            <a:spLocks noGrp="1"/>
          </p:cNvSpPr>
          <p:nvPr>
            <p:ph type="title"/>
          </p:nvPr>
        </p:nvSpPr>
        <p:spPr>
          <a:xfrm>
            <a:off x="838200" y="365125"/>
            <a:ext cx="10515599" cy="1325562"/>
          </a:xfrm>
          <a:prstGeom prst="rect">
            <a:avLst/>
          </a:prstGeom>
          <a:noFill/>
          <a:ln>
            <a:noFill/>
          </a:ln>
        </p:spPr>
        <p:txBody>
          <a:bodyPr spcFirstLastPara="1" wrap="square" lIns="91425" tIns="91425" rIns="91425" bIns="91425" anchor="ctr" anchorCtr="0"/>
          <a:lstStyle>
            <a:lvl1pPr marL="0" marR="0" lvl="0" indent="0" algn="l" rtl="0">
              <a:lnSpc>
                <a:spcPct val="90000"/>
              </a:lnSpc>
              <a:spcBef>
                <a:spcPts val="0"/>
              </a:spcBef>
              <a:spcAft>
                <a:spcPts val="0"/>
              </a:spcAft>
              <a:buClr>
                <a:schemeClr val="dk1"/>
              </a:buClr>
              <a:buSzPts val="1400"/>
              <a:buFont typeface="Calibri"/>
              <a:buNone/>
              <a:defRPr sz="4400" b="0" i="0" u="none" strike="noStrike" cap="none">
                <a:solidFill>
                  <a:schemeClr val="dk1"/>
                </a:solidFill>
                <a:latin typeface="Calibri"/>
                <a:ea typeface="Calibri"/>
                <a:cs typeface="Calibri"/>
                <a:sym typeface="Calibri"/>
              </a:defRPr>
            </a:lvl1pPr>
            <a:lvl2pPr lvl="1" indent="0">
              <a:spcBef>
                <a:spcPts val="0"/>
              </a:spcBef>
              <a:spcAft>
                <a:spcPts val="0"/>
              </a:spcAft>
              <a:buSzPts val="1400"/>
              <a:buFont typeface="Arial"/>
              <a:buNone/>
              <a:defRPr sz="1800"/>
            </a:lvl2pPr>
            <a:lvl3pPr lvl="2" indent="0">
              <a:spcBef>
                <a:spcPts val="0"/>
              </a:spcBef>
              <a:spcAft>
                <a:spcPts val="0"/>
              </a:spcAft>
              <a:buSzPts val="1400"/>
              <a:buFont typeface="Arial"/>
              <a:buNone/>
              <a:defRPr sz="1800"/>
            </a:lvl3pPr>
            <a:lvl4pPr lvl="3" indent="0">
              <a:spcBef>
                <a:spcPts val="0"/>
              </a:spcBef>
              <a:spcAft>
                <a:spcPts val="0"/>
              </a:spcAft>
              <a:buSzPts val="1400"/>
              <a:buFont typeface="Arial"/>
              <a:buNone/>
              <a:defRPr sz="1800"/>
            </a:lvl4pPr>
            <a:lvl5pPr lvl="4" indent="0">
              <a:spcBef>
                <a:spcPts val="0"/>
              </a:spcBef>
              <a:spcAft>
                <a:spcPts val="0"/>
              </a:spcAft>
              <a:buSzPts val="1400"/>
              <a:buFont typeface="Arial"/>
              <a:buNone/>
              <a:defRPr sz="1800"/>
            </a:lvl5pPr>
            <a:lvl6pPr lvl="5" indent="0">
              <a:spcBef>
                <a:spcPts val="0"/>
              </a:spcBef>
              <a:spcAft>
                <a:spcPts val="0"/>
              </a:spcAft>
              <a:buSzPts val="1400"/>
              <a:buFont typeface="Arial"/>
              <a:buNone/>
              <a:defRPr sz="1800"/>
            </a:lvl6pPr>
            <a:lvl7pPr lvl="6" indent="0">
              <a:spcBef>
                <a:spcPts val="0"/>
              </a:spcBef>
              <a:spcAft>
                <a:spcPts val="0"/>
              </a:spcAft>
              <a:buSzPts val="1400"/>
              <a:buFont typeface="Arial"/>
              <a:buNone/>
              <a:defRPr sz="1800"/>
            </a:lvl7pPr>
            <a:lvl8pPr lvl="7" indent="0">
              <a:spcBef>
                <a:spcPts val="0"/>
              </a:spcBef>
              <a:spcAft>
                <a:spcPts val="0"/>
              </a:spcAft>
              <a:buSzPts val="1400"/>
              <a:buFont typeface="Arial"/>
              <a:buNone/>
              <a:defRPr sz="1800"/>
            </a:lvl8pPr>
            <a:lvl9pPr lvl="8" indent="0">
              <a:spcBef>
                <a:spcPts val="0"/>
              </a:spcBef>
              <a:spcAft>
                <a:spcPts val="0"/>
              </a:spcAft>
              <a:buSzPts val="1400"/>
              <a:buFont typeface="Arial"/>
              <a:buNone/>
              <a:defRPr sz="1800"/>
            </a:lvl9pPr>
          </a:lstStyle>
          <a:p>
            <a:endParaRPr/>
          </a:p>
        </p:txBody>
      </p:sp>
      <p:sp>
        <p:nvSpPr>
          <p:cNvPr id="23" name="Google Shape;23;p3"/>
          <p:cNvSpPr txBox="1">
            <a:spLocks noGrp="1"/>
          </p:cNvSpPr>
          <p:nvPr>
            <p:ph type="body" idx="1"/>
          </p:nvPr>
        </p:nvSpPr>
        <p:spPr>
          <a:xfrm>
            <a:off x="838200" y="1825625"/>
            <a:ext cx="10515599" cy="4351338"/>
          </a:xfrm>
          <a:prstGeom prst="rect">
            <a:avLst/>
          </a:prstGeom>
          <a:noFill/>
          <a:ln>
            <a:noFill/>
          </a:ln>
        </p:spPr>
        <p:txBody>
          <a:bodyPr spcFirstLastPara="1" wrap="square" lIns="91425" tIns="91425" rIns="91425" bIns="91425" anchor="t" anchorCtr="0"/>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24" name="Google Shape;24;p3"/>
          <p:cNvSpPr txBox="1">
            <a:spLocks noGrp="1"/>
          </p:cNvSpPr>
          <p:nvPr>
            <p:ph type="dt" idx="10"/>
          </p:nvPr>
        </p:nvSpPr>
        <p:spPr>
          <a:xfrm>
            <a:off x="838200" y="6356350"/>
            <a:ext cx="2743199" cy="365125"/>
          </a:xfrm>
          <a:prstGeom prst="rect">
            <a:avLst/>
          </a:prstGeom>
          <a:noFill/>
          <a:ln>
            <a:noFill/>
          </a:ln>
        </p:spPr>
        <p:txBody>
          <a:bodyPr spcFirstLastPara="1" wrap="square" lIns="91425" tIns="91425" rIns="91425" bIns="91425" anchor="ctr" anchorCtr="0"/>
          <a:lstStyle>
            <a:lvl1pPr marL="0" marR="0" lvl="0" indent="0" algn="l" rtl="0">
              <a:lnSpc>
                <a:spcPct val="100000"/>
              </a:lnSpc>
              <a:spcBef>
                <a:spcPts val="0"/>
              </a:spcBef>
              <a:spcAft>
                <a:spcPts val="0"/>
              </a:spcAft>
              <a:buClr>
                <a:srgbClr val="888888"/>
              </a:buClr>
              <a:buSzPts val="1400"/>
              <a:buFont typeface="Calibri"/>
              <a:buNone/>
              <a:defRPr sz="1200" b="0" i="0" u="none" strike="noStrike" cap="none">
                <a:solidFill>
                  <a:srgbClr val="888888"/>
                </a:solidFill>
                <a:latin typeface="Calibri"/>
                <a:ea typeface="Calibri"/>
                <a:cs typeface="Calibri"/>
                <a:sym typeface="Calibri"/>
              </a:defRPr>
            </a:lvl1pPr>
            <a:lvl2pPr marL="457200" marR="0" lvl="1" indent="0"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2pPr>
            <a:lvl3pPr marL="914400" marR="0" lvl="2" indent="0"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3pPr>
            <a:lvl4pPr marL="1371600" marR="0" lvl="3" indent="0"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4pPr>
            <a:lvl5pPr marL="1828800" marR="0" lvl="4" indent="0"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5pPr>
            <a:lvl6pPr marL="2286000" marR="0" lvl="5" indent="0"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6pPr>
            <a:lvl7pPr marL="2743200" marR="0" lvl="6" indent="0"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7pPr>
            <a:lvl8pPr marL="3200400" marR="0" lvl="7" indent="0"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8pPr>
            <a:lvl9pPr marL="3657600" marR="0" lvl="8" indent="0"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9pPr>
          </a:lstStyle>
          <a:p>
            <a:endParaRPr/>
          </a:p>
        </p:txBody>
      </p:sp>
      <p:sp>
        <p:nvSpPr>
          <p:cNvPr id="25" name="Google Shape;25;p3"/>
          <p:cNvSpPr txBox="1">
            <a:spLocks noGrp="1"/>
          </p:cNvSpPr>
          <p:nvPr>
            <p:ph type="ftr" idx="11"/>
          </p:nvPr>
        </p:nvSpPr>
        <p:spPr>
          <a:xfrm>
            <a:off x="4038600" y="6356350"/>
            <a:ext cx="4114800" cy="365125"/>
          </a:xfrm>
          <a:prstGeom prst="rect">
            <a:avLst/>
          </a:prstGeom>
          <a:noFill/>
          <a:ln>
            <a:noFill/>
          </a:ln>
        </p:spPr>
        <p:txBody>
          <a:bodyPr spcFirstLastPara="1" wrap="square" lIns="91425" tIns="91425" rIns="91425" bIns="91425" anchor="ctr" anchorCtr="0"/>
          <a:lstStyle>
            <a:lvl1pPr marL="0" marR="0" lvl="0" indent="0" algn="ctr" rtl="0">
              <a:lnSpc>
                <a:spcPct val="100000"/>
              </a:lnSpc>
              <a:spcBef>
                <a:spcPts val="0"/>
              </a:spcBef>
              <a:spcAft>
                <a:spcPts val="0"/>
              </a:spcAft>
              <a:buClr>
                <a:srgbClr val="888888"/>
              </a:buClr>
              <a:buSzPts val="1400"/>
              <a:buFont typeface="Calibri"/>
              <a:buNone/>
              <a:defRPr sz="1200" b="0" i="0" u="none" strike="noStrike" cap="none">
                <a:solidFill>
                  <a:srgbClr val="888888"/>
                </a:solidFill>
                <a:latin typeface="Calibri"/>
                <a:ea typeface="Calibri"/>
                <a:cs typeface="Calibri"/>
                <a:sym typeface="Calibri"/>
              </a:defRPr>
            </a:lvl1pPr>
            <a:lvl2pPr marL="457200" marR="0" lvl="1" indent="0"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2pPr>
            <a:lvl3pPr marL="914400" marR="0" lvl="2" indent="0"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3pPr>
            <a:lvl4pPr marL="1371600" marR="0" lvl="3" indent="0"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4pPr>
            <a:lvl5pPr marL="1828800" marR="0" lvl="4" indent="0"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5pPr>
            <a:lvl6pPr marL="2286000" marR="0" lvl="5" indent="0"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6pPr>
            <a:lvl7pPr marL="2743200" marR="0" lvl="6" indent="0"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7pPr>
            <a:lvl8pPr marL="3200400" marR="0" lvl="7" indent="0"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8pPr>
            <a:lvl9pPr marL="3657600" marR="0" lvl="8" indent="0"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9pPr>
          </a:lstStyle>
          <a:p>
            <a:endParaRPr/>
          </a:p>
        </p:txBody>
      </p:sp>
      <p:sp>
        <p:nvSpPr>
          <p:cNvPr id="26" name="Google Shape;26;p3"/>
          <p:cNvSpPr txBox="1">
            <a:spLocks noGrp="1"/>
          </p:cNvSpPr>
          <p:nvPr>
            <p:ph type="sldNum" idx="12"/>
          </p:nvPr>
        </p:nvSpPr>
        <p:spPr>
          <a:xfrm>
            <a:off x="8610600" y="6356350"/>
            <a:ext cx="2743199" cy="365125"/>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888888"/>
              </a:buClr>
              <a:buFont typeface="Calibri"/>
              <a:buNone/>
              <a:defRPr sz="12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888888"/>
              </a:buClr>
              <a:buFont typeface="Calibri"/>
              <a:buNone/>
              <a:defRPr sz="12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888888"/>
              </a:buClr>
              <a:buFont typeface="Calibri"/>
              <a:buNone/>
              <a:defRPr sz="12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888888"/>
              </a:buClr>
              <a:buFont typeface="Calibri"/>
              <a:buNone/>
              <a:defRPr sz="12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888888"/>
              </a:buClr>
              <a:buFont typeface="Calibri"/>
              <a:buNone/>
              <a:defRPr sz="12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888888"/>
              </a:buClr>
              <a:buFont typeface="Calibri"/>
              <a:buNone/>
              <a:defRPr sz="12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888888"/>
              </a:buClr>
              <a:buFont typeface="Calibri"/>
              <a:buNone/>
              <a:defRPr sz="12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888888"/>
              </a:buClr>
              <a:buFont typeface="Calibri"/>
              <a:buNone/>
              <a:defRPr sz="12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888888"/>
              </a:buClr>
              <a:buFont typeface="Calibri"/>
              <a:buNone/>
              <a:defRPr sz="1200" b="0" i="0" u="none" strike="noStrike" cap="none">
                <a:solidFill>
                  <a:srgbClr val="888888"/>
                </a:solidFill>
                <a:latin typeface="Calibri"/>
                <a:ea typeface="Calibri"/>
                <a:cs typeface="Calibri"/>
                <a:sym typeface="Calibri"/>
              </a:defRPr>
            </a:lvl9pPr>
          </a:lstStyle>
          <a:p>
            <a:pPr marL="0" lvl="0" indent="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27"/>
        <p:cNvGrpSpPr/>
        <p:nvPr/>
      </p:nvGrpSpPr>
      <p:grpSpPr>
        <a:xfrm>
          <a:off x="0" y="0"/>
          <a:ext cx="0" cy="0"/>
          <a:chOff x="0" y="0"/>
          <a:chExt cx="0" cy="0"/>
        </a:xfrm>
      </p:grpSpPr>
      <p:sp>
        <p:nvSpPr>
          <p:cNvPr id="28" name="Google Shape;28;p4"/>
          <p:cNvSpPr txBox="1">
            <a:spLocks noGrp="1"/>
          </p:cNvSpPr>
          <p:nvPr>
            <p:ph type="title"/>
          </p:nvPr>
        </p:nvSpPr>
        <p:spPr>
          <a:xfrm>
            <a:off x="839787" y="457200"/>
            <a:ext cx="3932237" cy="1600199"/>
          </a:xfrm>
          <a:prstGeom prst="rect">
            <a:avLst/>
          </a:prstGeom>
          <a:noFill/>
          <a:ln>
            <a:noFill/>
          </a:ln>
        </p:spPr>
        <p:txBody>
          <a:bodyPr spcFirstLastPara="1" wrap="square" lIns="91425" tIns="91425" rIns="91425" bIns="91425" anchor="b" anchorCtr="0"/>
          <a:lstStyle>
            <a:lvl1pPr marL="0" marR="0" lvl="0" indent="0" algn="l" rtl="0">
              <a:lnSpc>
                <a:spcPct val="90000"/>
              </a:lnSpc>
              <a:spcBef>
                <a:spcPts val="0"/>
              </a:spcBef>
              <a:spcAft>
                <a:spcPts val="0"/>
              </a:spcAft>
              <a:buClr>
                <a:schemeClr val="dk1"/>
              </a:buClr>
              <a:buSzPts val="1400"/>
              <a:buFont typeface="Calibri"/>
              <a:buNone/>
              <a:defRPr sz="3200" b="0" i="0" u="none" strike="noStrike" cap="none">
                <a:solidFill>
                  <a:schemeClr val="dk1"/>
                </a:solidFill>
                <a:latin typeface="Calibri"/>
                <a:ea typeface="Calibri"/>
                <a:cs typeface="Calibri"/>
                <a:sym typeface="Calibri"/>
              </a:defRPr>
            </a:lvl1pPr>
            <a:lvl2pPr lvl="1" indent="0">
              <a:spcBef>
                <a:spcPts val="0"/>
              </a:spcBef>
              <a:spcAft>
                <a:spcPts val="0"/>
              </a:spcAft>
              <a:buSzPts val="1400"/>
              <a:buFont typeface="Arial"/>
              <a:buNone/>
              <a:defRPr sz="1800"/>
            </a:lvl2pPr>
            <a:lvl3pPr lvl="2" indent="0">
              <a:spcBef>
                <a:spcPts val="0"/>
              </a:spcBef>
              <a:spcAft>
                <a:spcPts val="0"/>
              </a:spcAft>
              <a:buSzPts val="1400"/>
              <a:buFont typeface="Arial"/>
              <a:buNone/>
              <a:defRPr sz="1800"/>
            </a:lvl3pPr>
            <a:lvl4pPr lvl="3" indent="0">
              <a:spcBef>
                <a:spcPts val="0"/>
              </a:spcBef>
              <a:spcAft>
                <a:spcPts val="0"/>
              </a:spcAft>
              <a:buSzPts val="1400"/>
              <a:buFont typeface="Arial"/>
              <a:buNone/>
              <a:defRPr sz="1800"/>
            </a:lvl4pPr>
            <a:lvl5pPr lvl="4" indent="0">
              <a:spcBef>
                <a:spcPts val="0"/>
              </a:spcBef>
              <a:spcAft>
                <a:spcPts val="0"/>
              </a:spcAft>
              <a:buSzPts val="1400"/>
              <a:buFont typeface="Arial"/>
              <a:buNone/>
              <a:defRPr sz="1800"/>
            </a:lvl5pPr>
            <a:lvl6pPr lvl="5" indent="0">
              <a:spcBef>
                <a:spcPts val="0"/>
              </a:spcBef>
              <a:spcAft>
                <a:spcPts val="0"/>
              </a:spcAft>
              <a:buSzPts val="1400"/>
              <a:buFont typeface="Arial"/>
              <a:buNone/>
              <a:defRPr sz="1800"/>
            </a:lvl6pPr>
            <a:lvl7pPr lvl="6" indent="0">
              <a:spcBef>
                <a:spcPts val="0"/>
              </a:spcBef>
              <a:spcAft>
                <a:spcPts val="0"/>
              </a:spcAft>
              <a:buSzPts val="1400"/>
              <a:buFont typeface="Arial"/>
              <a:buNone/>
              <a:defRPr sz="1800"/>
            </a:lvl7pPr>
            <a:lvl8pPr lvl="7" indent="0">
              <a:spcBef>
                <a:spcPts val="0"/>
              </a:spcBef>
              <a:spcAft>
                <a:spcPts val="0"/>
              </a:spcAft>
              <a:buSzPts val="1400"/>
              <a:buFont typeface="Arial"/>
              <a:buNone/>
              <a:defRPr sz="1800"/>
            </a:lvl8pPr>
            <a:lvl9pPr lvl="8" indent="0">
              <a:spcBef>
                <a:spcPts val="0"/>
              </a:spcBef>
              <a:spcAft>
                <a:spcPts val="0"/>
              </a:spcAft>
              <a:buSzPts val="1400"/>
              <a:buFont typeface="Arial"/>
              <a:buNone/>
              <a:defRPr sz="1800"/>
            </a:lvl9pPr>
          </a:lstStyle>
          <a:p>
            <a:endParaRPr/>
          </a:p>
        </p:txBody>
      </p:sp>
      <p:sp>
        <p:nvSpPr>
          <p:cNvPr id="29" name="Google Shape;29;p4"/>
          <p:cNvSpPr>
            <a:spLocks noGrp="1"/>
          </p:cNvSpPr>
          <p:nvPr>
            <p:ph type="pic" idx="2"/>
          </p:nvPr>
        </p:nvSpPr>
        <p:spPr>
          <a:xfrm>
            <a:off x="5183187" y="987425"/>
            <a:ext cx="6172199" cy="4873624"/>
          </a:xfrm>
          <a:prstGeom prst="rect">
            <a:avLst/>
          </a:prstGeom>
          <a:noFill/>
          <a:ln>
            <a:noFill/>
          </a:ln>
        </p:spPr>
        <p:txBody>
          <a:bodyPr spcFirstLastPara="1" wrap="square" lIns="91425" tIns="91425" rIns="91425" bIns="91425" anchor="t" anchorCtr="0"/>
          <a:lstStyle>
            <a:lvl1pPr marL="0" marR="0" lvl="0" indent="0" algn="l" rtl="0">
              <a:lnSpc>
                <a:spcPct val="90000"/>
              </a:lnSpc>
              <a:spcBef>
                <a:spcPts val="1000"/>
              </a:spcBef>
              <a:spcAft>
                <a:spcPts val="0"/>
              </a:spcAft>
              <a:buClr>
                <a:schemeClr val="dk1"/>
              </a:buClr>
              <a:buSzPts val="1400"/>
              <a:buFont typeface="Arial"/>
              <a:buNone/>
              <a:defRPr sz="3200" b="0" i="0" u="none" strike="noStrike" cap="none">
                <a:solidFill>
                  <a:schemeClr val="dk1"/>
                </a:solidFill>
                <a:latin typeface="Calibri"/>
                <a:ea typeface="Calibri"/>
                <a:cs typeface="Calibri"/>
                <a:sym typeface="Calibri"/>
              </a:defRPr>
            </a:lvl1pPr>
            <a:lvl2pPr marL="457200" marR="0" lvl="1" indent="0" algn="l" rtl="0">
              <a:lnSpc>
                <a:spcPct val="90000"/>
              </a:lnSpc>
              <a:spcBef>
                <a:spcPts val="500"/>
              </a:spcBef>
              <a:spcAft>
                <a:spcPts val="0"/>
              </a:spcAft>
              <a:buClr>
                <a:schemeClr val="dk1"/>
              </a:buClr>
              <a:buSzPts val="1400"/>
              <a:buFont typeface="Arial"/>
              <a:buNone/>
              <a:defRPr sz="2800" b="0" i="0" u="none" strike="noStrike" cap="none">
                <a:solidFill>
                  <a:schemeClr val="dk1"/>
                </a:solidFill>
                <a:latin typeface="Calibri"/>
                <a:ea typeface="Calibri"/>
                <a:cs typeface="Calibri"/>
                <a:sym typeface="Calibri"/>
              </a:defRPr>
            </a:lvl2pPr>
            <a:lvl3pPr marL="914400" marR="0" lvl="2" indent="0" algn="l" rtl="0">
              <a:lnSpc>
                <a:spcPct val="90000"/>
              </a:lnSpc>
              <a:spcBef>
                <a:spcPts val="500"/>
              </a:spcBef>
              <a:spcAft>
                <a:spcPts val="0"/>
              </a:spcAft>
              <a:buClr>
                <a:schemeClr val="dk1"/>
              </a:buClr>
              <a:buSzPts val="1400"/>
              <a:buFont typeface="Arial"/>
              <a:buNone/>
              <a:defRPr sz="2400" b="0" i="0" u="none" strike="noStrike" cap="none">
                <a:solidFill>
                  <a:schemeClr val="dk1"/>
                </a:solidFill>
                <a:latin typeface="Calibri"/>
                <a:ea typeface="Calibri"/>
                <a:cs typeface="Calibri"/>
                <a:sym typeface="Calibri"/>
              </a:defRPr>
            </a:lvl3pPr>
            <a:lvl4pPr marL="1371600" marR="0" lvl="3" indent="0" algn="l" rtl="0">
              <a:lnSpc>
                <a:spcPct val="90000"/>
              </a:lnSpc>
              <a:spcBef>
                <a:spcPts val="500"/>
              </a:spcBef>
              <a:spcAft>
                <a:spcPts val="0"/>
              </a:spcAft>
              <a:buClr>
                <a:schemeClr val="dk1"/>
              </a:buClr>
              <a:buSzPts val="1400"/>
              <a:buFont typeface="Arial"/>
              <a:buNone/>
              <a:defRPr sz="2000" b="0" i="0" u="none" strike="noStrike" cap="none">
                <a:solidFill>
                  <a:schemeClr val="dk1"/>
                </a:solidFill>
                <a:latin typeface="Calibri"/>
                <a:ea typeface="Calibri"/>
                <a:cs typeface="Calibri"/>
                <a:sym typeface="Calibri"/>
              </a:defRPr>
            </a:lvl4pPr>
            <a:lvl5pPr marL="1828800" marR="0" lvl="4" indent="0" algn="l" rtl="0">
              <a:lnSpc>
                <a:spcPct val="90000"/>
              </a:lnSpc>
              <a:spcBef>
                <a:spcPts val="500"/>
              </a:spcBef>
              <a:spcAft>
                <a:spcPts val="0"/>
              </a:spcAft>
              <a:buClr>
                <a:schemeClr val="dk1"/>
              </a:buClr>
              <a:buSzPts val="1400"/>
              <a:buFont typeface="Arial"/>
              <a:buNone/>
              <a:defRPr sz="2000" b="0" i="0" u="none" strike="noStrike" cap="none">
                <a:solidFill>
                  <a:schemeClr val="dk1"/>
                </a:solidFill>
                <a:latin typeface="Calibri"/>
                <a:ea typeface="Calibri"/>
                <a:cs typeface="Calibri"/>
                <a:sym typeface="Calibri"/>
              </a:defRPr>
            </a:lvl5pPr>
            <a:lvl6pPr marL="2286000" marR="0" lvl="5" indent="0" algn="l" rtl="0">
              <a:lnSpc>
                <a:spcPct val="90000"/>
              </a:lnSpc>
              <a:spcBef>
                <a:spcPts val="500"/>
              </a:spcBef>
              <a:spcAft>
                <a:spcPts val="0"/>
              </a:spcAft>
              <a:buClr>
                <a:schemeClr val="dk1"/>
              </a:buClr>
              <a:buSzPts val="1400"/>
              <a:buFont typeface="Arial"/>
              <a:buNone/>
              <a:defRPr sz="2000" b="0" i="0" u="none" strike="noStrike" cap="none">
                <a:solidFill>
                  <a:schemeClr val="dk1"/>
                </a:solidFill>
                <a:latin typeface="Calibri"/>
                <a:ea typeface="Calibri"/>
                <a:cs typeface="Calibri"/>
                <a:sym typeface="Calibri"/>
              </a:defRPr>
            </a:lvl6pPr>
            <a:lvl7pPr marL="2743200" marR="0" lvl="6" indent="0" algn="l" rtl="0">
              <a:lnSpc>
                <a:spcPct val="90000"/>
              </a:lnSpc>
              <a:spcBef>
                <a:spcPts val="500"/>
              </a:spcBef>
              <a:spcAft>
                <a:spcPts val="0"/>
              </a:spcAft>
              <a:buClr>
                <a:schemeClr val="dk1"/>
              </a:buClr>
              <a:buSzPts val="1400"/>
              <a:buFont typeface="Arial"/>
              <a:buNone/>
              <a:defRPr sz="2000" b="0" i="0" u="none" strike="noStrike" cap="none">
                <a:solidFill>
                  <a:schemeClr val="dk1"/>
                </a:solidFill>
                <a:latin typeface="Calibri"/>
                <a:ea typeface="Calibri"/>
                <a:cs typeface="Calibri"/>
                <a:sym typeface="Calibri"/>
              </a:defRPr>
            </a:lvl7pPr>
            <a:lvl8pPr marL="3200400" marR="0" lvl="7" indent="0" algn="l" rtl="0">
              <a:lnSpc>
                <a:spcPct val="90000"/>
              </a:lnSpc>
              <a:spcBef>
                <a:spcPts val="500"/>
              </a:spcBef>
              <a:spcAft>
                <a:spcPts val="0"/>
              </a:spcAft>
              <a:buClr>
                <a:schemeClr val="dk1"/>
              </a:buClr>
              <a:buSzPts val="1400"/>
              <a:buFont typeface="Arial"/>
              <a:buNone/>
              <a:defRPr sz="2000" b="0" i="0" u="none" strike="noStrike" cap="none">
                <a:solidFill>
                  <a:schemeClr val="dk1"/>
                </a:solidFill>
                <a:latin typeface="Calibri"/>
                <a:ea typeface="Calibri"/>
                <a:cs typeface="Calibri"/>
                <a:sym typeface="Calibri"/>
              </a:defRPr>
            </a:lvl8pPr>
            <a:lvl9pPr marL="3657600" marR="0" lvl="8" indent="0" algn="l" rtl="0">
              <a:lnSpc>
                <a:spcPct val="90000"/>
              </a:lnSpc>
              <a:spcBef>
                <a:spcPts val="500"/>
              </a:spcBef>
              <a:spcAft>
                <a:spcPts val="0"/>
              </a:spcAft>
              <a:buClr>
                <a:schemeClr val="dk1"/>
              </a:buClr>
              <a:buSzPts val="1400"/>
              <a:buFont typeface="Arial"/>
              <a:buNone/>
              <a:defRPr sz="2000" b="0" i="0" u="none" strike="noStrike" cap="none">
                <a:solidFill>
                  <a:schemeClr val="dk1"/>
                </a:solidFill>
                <a:latin typeface="Calibri"/>
                <a:ea typeface="Calibri"/>
                <a:cs typeface="Calibri"/>
                <a:sym typeface="Calibri"/>
              </a:defRPr>
            </a:lvl9pPr>
          </a:lstStyle>
          <a:p>
            <a:endParaRPr/>
          </a:p>
        </p:txBody>
      </p:sp>
      <p:sp>
        <p:nvSpPr>
          <p:cNvPr id="30" name="Google Shape;30;p4"/>
          <p:cNvSpPr txBox="1">
            <a:spLocks noGrp="1"/>
          </p:cNvSpPr>
          <p:nvPr>
            <p:ph type="body" idx="1"/>
          </p:nvPr>
        </p:nvSpPr>
        <p:spPr>
          <a:xfrm>
            <a:off x="839787" y="2057400"/>
            <a:ext cx="3932237" cy="3811588"/>
          </a:xfrm>
          <a:prstGeom prst="rect">
            <a:avLst/>
          </a:prstGeom>
          <a:noFill/>
          <a:ln>
            <a:noFill/>
          </a:ln>
        </p:spPr>
        <p:txBody>
          <a:bodyPr spcFirstLastPara="1" wrap="square" lIns="91425" tIns="91425" rIns="91425" bIns="91425" anchor="t" anchorCtr="0"/>
          <a:lstStyle>
            <a:lvl1pPr marL="457200" marR="0" lvl="0" indent="-228600" algn="l" rtl="0">
              <a:lnSpc>
                <a:spcPct val="90000"/>
              </a:lnSpc>
              <a:spcBef>
                <a:spcPts val="1000"/>
              </a:spcBef>
              <a:spcAft>
                <a:spcPts val="0"/>
              </a:spcAft>
              <a:buClr>
                <a:schemeClr val="dk1"/>
              </a:buClr>
              <a:buSzPts val="2800"/>
              <a:buFont typeface="Arial"/>
              <a:buNone/>
              <a:defRPr sz="1600" b="0" i="0" u="none" strike="noStrike" cap="none">
                <a:solidFill>
                  <a:schemeClr val="dk1"/>
                </a:solidFill>
                <a:latin typeface="Calibri"/>
                <a:ea typeface="Calibri"/>
                <a:cs typeface="Calibri"/>
                <a:sym typeface="Calibri"/>
              </a:defRPr>
            </a:lvl1pPr>
            <a:lvl2pPr marL="914400" marR="0" lvl="1" indent="-228600" algn="l" rtl="0">
              <a:lnSpc>
                <a:spcPct val="90000"/>
              </a:lnSpc>
              <a:spcBef>
                <a:spcPts val="500"/>
              </a:spcBef>
              <a:spcAft>
                <a:spcPts val="0"/>
              </a:spcAft>
              <a:buClr>
                <a:schemeClr val="dk1"/>
              </a:buClr>
              <a:buSzPts val="2400"/>
              <a:buFont typeface="Arial"/>
              <a:buNone/>
              <a:defRPr sz="1400" b="0" i="0" u="none" strike="noStrike" cap="none">
                <a:solidFill>
                  <a:schemeClr val="dk1"/>
                </a:solidFill>
                <a:latin typeface="Calibri"/>
                <a:ea typeface="Calibri"/>
                <a:cs typeface="Calibri"/>
                <a:sym typeface="Calibri"/>
              </a:defRPr>
            </a:lvl2pPr>
            <a:lvl3pPr marL="1371600" marR="0" lvl="2" indent="-228600" algn="l" rtl="0">
              <a:lnSpc>
                <a:spcPct val="90000"/>
              </a:lnSpc>
              <a:spcBef>
                <a:spcPts val="500"/>
              </a:spcBef>
              <a:spcAft>
                <a:spcPts val="0"/>
              </a:spcAft>
              <a:buClr>
                <a:schemeClr val="dk1"/>
              </a:buClr>
              <a:buSzPts val="2000"/>
              <a:buFont typeface="Arial"/>
              <a:buNone/>
              <a:defRPr sz="1200" b="0" i="0" u="none" strike="noStrike" cap="none">
                <a:solidFill>
                  <a:schemeClr val="dk1"/>
                </a:solidFill>
                <a:latin typeface="Calibri"/>
                <a:ea typeface="Calibri"/>
                <a:cs typeface="Calibri"/>
                <a:sym typeface="Calibri"/>
              </a:defRPr>
            </a:lvl3pPr>
            <a:lvl4pPr marL="1828800" marR="0" lvl="3" indent="-228600" algn="l" rtl="0">
              <a:lnSpc>
                <a:spcPct val="90000"/>
              </a:lnSpc>
              <a:spcBef>
                <a:spcPts val="500"/>
              </a:spcBef>
              <a:spcAft>
                <a:spcPts val="0"/>
              </a:spcAft>
              <a:buClr>
                <a:schemeClr val="dk1"/>
              </a:buClr>
              <a:buSzPts val="1800"/>
              <a:buFont typeface="Arial"/>
              <a:buNone/>
              <a:defRPr sz="1000" b="0" i="0" u="none" strike="noStrike" cap="none">
                <a:solidFill>
                  <a:schemeClr val="dk1"/>
                </a:solidFill>
                <a:latin typeface="Calibri"/>
                <a:ea typeface="Calibri"/>
                <a:cs typeface="Calibri"/>
                <a:sym typeface="Calibri"/>
              </a:defRPr>
            </a:lvl4pPr>
            <a:lvl5pPr marL="2286000" marR="0" lvl="4" indent="-228600" algn="l" rtl="0">
              <a:lnSpc>
                <a:spcPct val="90000"/>
              </a:lnSpc>
              <a:spcBef>
                <a:spcPts val="500"/>
              </a:spcBef>
              <a:spcAft>
                <a:spcPts val="0"/>
              </a:spcAft>
              <a:buClr>
                <a:schemeClr val="dk1"/>
              </a:buClr>
              <a:buSzPts val="1800"/>
              <a:buFont typeface="Arial"/>
              <a:buNone/>
              <a:defRPr sz="1000" b="0" i="0" u="none" strike="noStrike" cap="none">
                <a:solidFill>
                  <a:schemeClr val="dk1"/>
                </a:solidFill>
                <a:latin typeface="Calibri"/>
                <a:ea typeface="Calibri"/>
                <a:cs typeface="Calibri"/>
                <a:sym typeface="Calibri"/>
              </a:defRPr>
            </a:lvl5pPr>
            <a:lvl6pPr marL="2743200" marR="0" lvl="5" indent="-228600" algn="l" rtl="0">
              <a:lnSpc>
                <a:spcPct val="90000"/>
              </a:lnSpc>
              <a:spcBef>
                <a:spcPts val="500"/>
              </a:spcBef>
              <a:spcAft>
                <a:spcPts val="0"/>
              </a:spcAft>
              <a:buClr>
                <a:schemeClr val="dk1"/>
              </a:buClr>
              <a:buSzPts val="1800"/>
              <a:buFont typeface="Arial"/>
              <a:buNone/>
              <a:defRPr sz="1000" b="0" i="0" u="none" strike="noStrike" cap="none">
                <a:solidFill>
                  <a:schemeClr val="dk1"/>
                </a:solidFill>
                <a:latin typeface="Calibri"/>
                <a:ea typeface="Calibri"/>
                <a:cs typeface="Calibri"/>
                <a:sym typeface="Calibri"/>
              </a:defRPr>
            </a:lvl6pPr>
            <a:lvl7pPr marL="3200400" marR="0" lvl="6" indent="-228600" algn="l" rtl="0">
              <a:lnSpc>
                <a:spcPct val="90000"/>
              </a:lnSpc>
              <a:spcBef>
                <a:spcPts val="500"/>
              </a:spcBef>
              <a:spcAft>
                <a:spcPts val="0"/>
              </a:spcAft>
              <a:buClr>
                <a:schemeClr val="dk1"/>
              </a:buClr>
              <a:buSzPts val="1800"/>
              <a:buFont typeface="Arial"/>
              <a:buNone/>
              <a:defRPr sz="1000" b="0" i="0" u="none" strike="noStrike" cap="none">
                <a:solidFill>
                  <a:schemeClr val="dk1"/>
                </a:solidFill>
                <a:latin typeface="Calibri"/>
                <a:ea typeface="Calibri"/>
                <a:cs typeface="Calibri"/>
                <a:sym typeface="Calibri"/>
              </a:defRPr>
            </a:lvl7pPr>
            <a:lvl8pPr marL="3657600" marR="0" lvl="7" indent="-228600" algn="l" rtl="0">
              <a:lnSpc>
                <a:spcPct val="90000"/>
              </a:lnSpc>
              <a:spcBef>
                <a:spcPts val="500"/>
              </a:spcBef>
              <a:spcAft>
                <a:spcPts val="0"/>
              </a:spcAft>
              <a:buClr>
                <a:schemeClr val="dk1"/>
              </a:buClr>
              <a:buSzPts val="1800"/>
              <a:buFont typeface="Arial"/>
              <a:buNone/>
              <a:defRPr sz="1000" b="0" i="0" u="none" strike="noStrike" cap="none">
                <a:solidFill>
                  <a:schemeClr val="dk1"/>
                </a:solidFill>
                <a:latin typeface="Calibri"/>
                <a:ea typeface="Calibri"/>
                <a:cs typeface="Calibri"/>
                <a:sym typeface="Calibri"/>
              </a:defRPr>
            </a:lvl8pPr>
            <a:lvl9pPr marL="4114800" marR="0" lvl="8" indent="-228600" algn="l" rtl="0">
              <a:lnSpc>
                <a:spcPct val="90000"/>
              </a:lnSpc>
              <a:spcBef>
                <a:spcPts val="500"/>
              </a:spcBef>
              <a:spcAft>
                <a:spcPts val="0"/>
              </a:spcAft>
              <a:buClr>
                <a:schemeClr val="dk1"/>
              </a:buClr>
              <a:buSzPts val="1800"/>
              <a:buFont typeface="Arial"/>
              <a:buNone/>
              <a:defRPr sz="1000" b="0" i="0" u="none" strike="noStrike" cap="none">
                <a:solidFill>
                  <a:schemeClr val="dk1"/>
                </a:solidFill>
                <a:latin typeface="Calibri"/>
                <a:ea typeface="Calibri"/>
                <a:cs typeface="Calibri"/>
                <a:sym typeface="Calibri"/>
              </a:defRPr>
            </a:lvl9pPr>
          </a:lstStyle>
          <a:p>
            <a:endParaRPr/>
          </a:p>
        </p:txBody>
      </p:sp>
      <p:sp>
        <p:nvSpPr>
          <p:cNvPr id="31" name="Google Shape;31;p4"/>
          <p:cNvSpPr txBox="1">
            <a:spLocks noGrp="1"/>
          </p:cNvSpPr>
          <p:nvPr>
            <p:ph type="dt" idx="10"/>
          </p:nvPr>
        </p:nvSpPr>
        <p:spPr>
          <a:xfrm>
            <a:off x="838200" y="6356350"/>
            <a:ext cx="2743199" cy="365125"/>
          </a:xfrm>
          <a:prstGeom prst="rect">
            <a:avLst/>
          </a:prstGeom>
          <a:noFill/>
          <a:ln>
            <a:noFill/>
          </a:ln>
        </p:spPr>
        <p:txBody>
          <a:bodyPr spcFirstLastPara="1" wrap="square" lIns="91425" tIns="91425" rIns="91425" bIns="91425" anchor="ctr" anchorCtr="0"/>
          <a:lstStyle>
            <a:lvl1pPr marL="0" marR="0" lvl="0" indent="0" algn="l" rtl="0">
              <a:lnSpc>
                <a:spcPct val="100000"/>
              </a:lnSpc>
              <a:spcBef>
                <a:spcPts val="0"/>
              </a:spcBef>
              <a:spcAft>
                <a:spcPts val="0"/>
              </a:spcAft>
              <a:buClr>
                <a:srgbClr val="888888"/>
              </a:buClr>
              <a:buSzPts val="1400"/>
              <a:buFont typeface="Calibri"/>
              <a:buNone/>
              <a:defRPr sz="1200" b="0" i="0" u="none" strike="noStrike" cap="none">
                <a:solidFill>
                  <a:srgbClr val="888888"/>
                </a:solidFill>
                <a:latin typeface="Calibri"/>
                <a:ea typeface="Calibri"/>
                <a:cs typeface="Calibri"/>
                <a:sym typeface="Calibri"/>
              </a:defRPr>
            </a:lvl1pPr>
            <a:lvl2pPr marL="457200" marR="0" lvl="1" indent="0"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2pPr>
            <a:lvl3pPr marL="914400" marR="0" lvl="2" indent="0"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3pPr>
            <a:lvl4pPr marL="1371600" marR="0" lvl="3" indent="0"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4pPr>
            <a:lvl5pPr marL="1828800" marR="0" lvl="4" indent="0"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5pPr>
            <a:lvl6pPr marL="2286000" marR="0" lvl="5" indent="0"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6pPr>
            <a:lvl7pPr marL="2743200" marR="0" lvl="6" indent="0"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7pPr>
            <a:lvl8pPr marL="3200400" marR="0" lvl="7" indent="0"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8pPr>
            <a:lvl9pPr marL="3657600" marR="0" lvl="8" indent="0"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9pPr>
          </a:lstStyle>
          <a:p>
            <a:endParaRPr/>
          </a:p>
        </p:txBody>
      </p:sp>
      <p:sp>
        <p:nvSpPr>
          <p:cNvPr id="32" name="Google Shape;32;p4"/>
          <p:cNvSpPr txBox="1">
            <a:spLocks noGrp="1"/>
          </p:cNvSpPr>
          <p:nvPr>
            <p:ph type="ftr" idx="11"/>
          </p:nvPr>
        </p:nvSpPr>
        <p:spPr>
          <a:xfrm>
            <a:off x="4038600" y="6356350"/>
            <a:ext cx="4114800" cy="365125"/>
          </a:xfrm>
          <a:prstGeom prst="rect">
            <a:avLst/>
          </a:prstGeom>
          <a:noFill/>
          <a:ln>
            <a:noFill/>
          </a:ln>
        </p:spPr>
        <p:txBody>
          <a:bodyPr spcFirstLastPara="1" wrap="square" lIns="91425" tIns="91425" rIns="91425" bIns="91425" anchor="ctr" anchorCtr="0"/>
          <a:lstStyle>
            <a:lvl1pPr marL="0" marR="0" lvl="0" indent="0" algn="ctr" rtl="0">
              <a:lnSpc>
                <a:spcPct val="100000"/>
              </a:lnSpc>
              <a:spcBef>
                <a:spcPts val="0"/>
              </a:spcBef>
              <a:spcAft>
                <a:spcPts val="0"/>
              </a:spcAft>
              <a:buClr>
                <a:srgbClr val="888888"/>
              </a:buClr>
              <a:buSzPts val="1400"/>
              <a:buFont typeface="Calibri"/>
              <a:buNone/>
              <a:defRPr sz="1200" b="0" i="0" u="none" strike="noStrike" cap="none">
                <a:solidFill>
                  <a:srgbClr val="888888"/>
                </a:solidFill>
                <a:latin typeface="Calibri"/>
                <a:ea typeface="Calibri"/>
                <a:cs typeface="Calibri"/>
                <a:sym typeface="Calibri"/>
              </a:defRPr>
            </a:lvl1pPr>
            <a:lvl2pPr marL="457200" marR="0" lvl="1" indent="0"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2pPr>
            <a:lvl3pPr marL="914400" marR="0" lvl="2" indent="0"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3pPr>
            <a:lvl4pPr marL="1371600" marR="0" lvl="3" indent="0"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4pPr>
            <a:lvl5pPr marL="1828800" marR="0" lvl="4" indent="0"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5pPr>
            <a:lvl6pPr marL="2286000" marR="0" lvl="5" indent="0"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6pPr>
            <a:lvl7pPr marL="2743200" marR="0" lvl="6" indent="0"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7pPr>
            <a:lvl8pPr marL="3200400" marR="0" lvl="7" indent="0"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8pPr>
            <a:lvl9pPr marL="3657600" marR="0" lvl="8" indent="0"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9pPr>
          </a:lstStyle>
          <a:p>
            <a:endParaRPr/>
          </a:p>
        </p:txBody>
      </p:sp>
      <p:sp>
        <p:nvSpPr>
          <p:cNvPr id="33" name="Google Shape;33;p4"/>
          <p:cNvSpPr txBox="1">
            <a:spLocks noGrp="1"/>
          </p:cNvSpPr>
          <p:nvPr>
            <p:ph type="sldNum" idx="12"/>
          </p:nvPr>
        </p:nvSpPr>
        <p:spPr>
          <a:xfrm>
            <a:off x="8610600" y="6356350"/>
            <a:ext cx="2743199" cy="365125"/>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888888"/>
              </a:buClr>
              <a:buFont typeface="Calibri"/>
              <a:buNone/>
              <a:defRPr sz="12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888888"/>
              </a:buClr>
              <a:buFont typeface="Calibri"/>
              <a:buNone/>
              <a:defRPr sz="12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888888"/>
              </a:buClr>
              <a:buFont typeface="Calibri"/>
              <a:buNone/>
              <a:defRPr sz="12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888888"/>
              </a:buClr>
              <a:buFont typeface="Calibri"/>
              <a:buNone/>
              <a:defRPr sz="12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888888"/>
              </a:buClr>
              <a:buFont typeface="Calibri"/>
              <a:buNone/>
              <a:defRPr sz="12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888888"/>
              </a:buClr>
              <a:buFont typeface="Calibri"/>
              <a:buNone/>
              <a:defRPr sz="12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888888"/>
              </a:buClr>
              <a:buFont typeface="Calibri"/>
              <a:buNone/>
              <a:defRPr sz="12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888888"/>
              </a:buClr>
              <a:buFont typeface="Calibri"/>
              <a:buNone/>
              <a:defRPr sz="12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888888"/>
              </a:buClr>
              <a:buFont typeface="Calibri"/>
              <a:buNone/>
              <a:defRPr sz="1200" b="0" i="0" u="none" strike="noStrike" cap="none">
                <a:solidFill>
                  <a:srgbClr val="888888"/>
                </a:solidFill>
                <a:latin typeface="Calibri"/>
                <a:ea typeface="Calibri"/>
                <a:cs typeface="Calibri"/>
                <a:sym typeface="Calibri"/>
              </a:defRPr>
            </a:lvl9pPr>
          </a:lstStyle>
          <a:p>
            <a:pPr marL="0" lvl="0" indent="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34"/>
        <p:cNvGrpSpPr/>
        <p:nvPr/>
      </p:nvGrpSpPr>
      <p:grpSpPr>
        <a:xfrm>
          <a:off x="0" y="0"/>
          <a:ext cx="0" cy="0"/>
          <a:chOff x="0" y="0"/>
          <a:chExt cx="0" cy="0"/>
        </a:xfrm>
      </p:grpSpPr>
      <p:sp>
        <p:nvSpPr>
          <p:cNvPr id="35" name="Google Shape;35;p5"/>
          <p:cNvSpPr txBox="1">
            <a:spLocks noGrp="1"/>
          </p:cNvSpPr>
          <p:nvPr>
            <p:ph type="title"/>
          </p:nvPr>
        </p:nvSpPr>
        <p:spPr>
          <a:xfrm>
            <a:off x="839787" y="457200"/>
            <a:ext cx="3932237" cy="1600199"/>
          </a:xfrm>
          <a:prstGeom prst="rect">
            <a:avLst/>
          </a:prstGeom>
          <a:noFill/>
          <a:ln>
            <a:noFill/>
          </a:ln>
        </p:spPr>
        <p:txBody>
          <a:bodyPr spcFirstLastPara="1" wrap="square" lIns="91425" tIns="91425" rIns="91425" bIns="91425" anchor="b" anchorCtr="0"/>
          <a:lstStyle>
            <a:lvl1pPr marL="0" marR="0" lvl="0" indent="0" algn="l" rtl="0">
              <a:lnSpc>
                <a:spcPct val="90000"/>
              </a:lnSpc>
              <a:spcBef>
                <a:spcPts val="0"/>
              </a:spcBef>
              <a:spcAft>
                <a:spcPts val="0"/>
              </a:spcAft>
              <a:buClr>
                <a:schemeClr val="dk1"/>
              </a:buClr>
              <a:buSzPts val="1400"/>
              <a:buFont typeface="Calibri"/>
              <a:buNone/>
              <a:defRPr sz="3200" b="0" i="0" u="none" strike="noStrike" cap="none">
                <a:solidFill>
                  <a:schemeClr val="dk1"/>
                </a:solidFill>
                <a:latin typeface="Calibri"/>
                <a:ea typeface="Calibri"/>
                <a:cs typeface="Calibri"/>
                <a:sym typeface="Calibri"/>
              </a:defRPr>
            </a:lvl1pPr>
            <a:lvl2pPr lvl="1" indent="0">
              <a:spcBef>
                <a:spcPts val="0"/>
              </a:spcBef>
              <a:spcAft>
                <a:spcPts val="0"/>
              </a:spcAft>
              <a:buSzPts val="1400"/>
              <a:buFont typeface="Arial"/>
              <a:buNone/>
              <a:defRPr sz="1800"/>
            </a:lvl2pPr>
            <a:lvl3pPr lvl="2" indent="0">
              <a:spcBef>
                <a:spcPts val="0"/>
              </a:spcBef>
              <a:spcAft>
                <a:spcPts val="0"/>
              </a:spcAft>
              <a:buSzPts val="1400"/>
              <a:buFont typeface="Arial"/>
              <a:buNone/>
              <a:defRPr sz="1800"/>
            </a:lvl3pPr>
            <a:lvl4pPr lvl="3" indent="0">
              <a:spcBef>
                <a:spcPts val="0"/>
              </a:spcBef>
              <a:spcAft>
                <a:spcPts val="0"/>
              </a:spcAft>
              <a:buSzPts val="1400"/>
              <a:buFont typeface="Arial"/>
              <a:buNone/>
              <a:defRPr sz="1800"/>
            </a:lvl4pPr>
            <a:lvl5pPr lvl="4" indent="0">
              <a:spcBef>
                <a:spcPts val="0"/>
              </a:spcBef>
              <a:spcAft>
                <a:spcPts val="0"/>
              </a:spcAft>
              <a:buSzPts val="1400"/>
              <a:buFont typeface="Arial"/>
              <a:buNone/>
              <a:defRPr sz="1800"/>
            </a:lvl5pPr>
            <a:lvl6pPr lvl="5" indent="0">
              <a:spcBef>
                <a:spcPts val="0"/>
              </a:spcBef>
              <a:spcAft>
                <a:spcPts val="0"/>
              </a:spcAft>
              <a:buSzPts val="1400"/>
              <a:buFont typeface="Arial"/>
              <a:buNone/>
              <a:defRPr sz="1800"/>
            </a:lvl6pPr>
            <a:lvl7pPr lvl="6" indent="0">
              <a:spcBef>
                <a:spcPts val="0"/>
              </a:spcBef>
              <a:spcAft>
                <a:spcPts val="0"/>
              </a:spcAft>
              <a:buSzPts val="1400"/>
              <a:buFont typeface="Arial"/>
              <a:buNone/>
              <a:defRPr sz="1800"/>
            </a:lvl7pPr>
            <a:lvl8pPr lvl="7" indent="0">
              <a:spcBef>
                <a:spcPts val="0"/>
              </a:spcBef>
              <a:spcAft>
                <a:spcPts val="0"/>
              </a:spcAft>
              <a:buSzPts val="1400"/>
              <a:buFont typeface="Arial"/>
              <a:buNone/>
              <a:defRPr sz="1800"/>
            </a:lvl8pPr>
            <a:lvl9pPr lvl="8" indent="0">
              <a:spcBef>
                <a:spcPts val="0"/>
              </a:spcBef>
              <a:spcAft>
                <a:spcPts val="0"/>
              </a:spcAft>
              <a:buSzPts val="1400"/>
              <a:buFont typeface="Arial"/>
              <a:buNone/>
              <a:defRPr sz="1800"/>
            </a:lvl9pPr>
          </a:lstStyle>
          <a:p>
            <a:endParaRPr/>
          </a:p>
        </p:txBody>
      </p:sp>
      <p:sp>
        <p:nvSpPr>
          <p:cNvPr id="36" name="Google Shape;36;p5"/>
          <p:cNvSpPr txBox="1">
            <a:spLocks noGrp="1"/>
          </p:cNvSpPr>
          <p:nvPr>
            <p:ph type="body" idx="1"/>
          </p:nvPr>
        </p:nvSpPr>
        <p:spPr>
          <a:xfrm>
            <a:off x="5183187" y="987425"/>
            <a:ext cx="6172199" cy="4873624"/>
          </a:xfrm>
          <a:prstGeom prst="rect">
            <a:avLst/>
          </a:prstGeom>
          <a:noFill/>
          <a:ln>
            <a:noFill/>
          </a:ln>
        </p:spPr>
        <p:txBody>
          <a:bodyPr spcFirstLastPara="1" wrap="square" lIns="91425" tIns="91425" rIns="91425" bIns="91425" anchor="t" anchorCtr="0"/>
          <a:lstStyle>
            <a:lvl1pPr marL="457200" marR="0" lvl="0" indent="-431800" algn="l" rtl="0">
              <a:lnSpc>
                <a:spcPct val="90000"/>
              </a:lnSpc>
              <a:spcBef>
                <a:spcPts val="1000"/>
              </a:spcBef>
              <a:spcAft>
                <a:spcPts val="0"/>
              </a:spcAft>
              <a:buClr>
                <a:schemeClr val="dk1"/>
              </a:buClr>
              <a:buSzPts val="3200"/>
              <a:buFont typeface="Arial"/>
              <a:buChar char="•"/>
              <a:defRPr sz="3200" b="0" i="0" u="none" strike="noStrike" cap="none">
                <a:solidFill>
                  <a:schemeClr val="dk1"/>
                </a:solidFill>
                <a:latin typeface="Calibri"/>
                <a:ea typeface="Calibri"/>
                <a:cs typeface="Calibri"/>
                <a:sym typeface="Calibri"/>
              </a:defRPr>
            </a:lvl1pPr>
            <a:lvl2pPr marL="914400" marR="0" lvl="1" indent="-406400" algn="l" rtl="0">
              <a:lnSpc>
                <a:spcPct val="90000"/>
              </a:lnSpc>
              <a:spcBef>
                <a:spcPts val="5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37" name="Google Shape;37;p5"/>
          <p:cNvSpPr txBox="1">
            <a:spLocks noGrp="1"/>
          </p:cNvSpPr>
          <p:nvPr>
            <p:ph type="body" idx="2"/>
          </p:nvPr>
        </p:nvSpPr>
        <p:spPr>
          <a:xfrm>
            <a:off x="839787" y="2057400"/>
            <a:ext cx="3932237" cy="3811588"/>
          </a:xfrm>
          <a:prstGeom prst="rect">
            <a:avLst/>
          </a:prstGeom>
          <a:noFill/>
          <a:ln>
            <a:noFill/>
          </a:ln>
        </p:spPr>
        <p:txBody>
          <a:bodyPr spcFirstLastPara="1" wrap="square" lIns="91425" tIns="91425" rIns="91425" bIns="91425" anchor="t" anchorCtr="0"/>
          <a:lstStyle>
            <a:lvl1pPr marL="457200" marR="0" lvl="0" indent="-228600" algn="l" rtl="0">
              <a:lnSpc>
                <a:spcPct val="90000"/>
              </a:lnSpc>
              <a:spcBef>
                <a:spcPts val="1000"/>
              </a:spcBef>
              <a:spcAft>
                <a:spcPts val="0"/>
              </a:spcAft>
              <a:buClr>
                <a:schemeClr val="dk1"/>
              </a:buClr>
              <a:buSzPts val="2800"/>
              <a:buFont typeface="Arial"/>
              <a:buNone/>
              <a:defRPr sz="1600" b="0" i="0" u="none" strike="noStrike" cap="none">
                <a:solidFill>
                  <a:schemeClr val="dk1"/>
                </a:solidFill>
                <a:latin typeface="Calibri"/>
                <a:ea typeface="Calibri"/>
                <a:cs typeface="Calibri"/>
                <a:sym typeface="Calibri"/>
              </a:defRPr>
            </a:lvl1pPr>
            <a:lvl2pPr marL="914400" marR="0" lvl="1" indent="-228600" algn="l" rtl="0">
              <a:lnSpc>
                <a:spcPct val="90000"/>
              </a:lnSpc>
              <a:spcBef>
                <a:spcPts val="500"/>
              </a:spcBef>
              <a:spcAft>
                <a:spcPts val="0"/>
              </a:spcAft>
              <a:buClr>
                <a:schemeClr val="dk1"/>
              </a:buClr>
              <a:buSzPts val="2400"/>
              <a:buFont typeface="Arial"/>
              <a:buNone/>
              <a:defRPr sz="1400" b="0" i="0" u="none" strike="noStrike" cap="none">
                <a:solidFill>
                  <a:schemeClr val="dk1"/>
                </a:solidFill>
                <a:latin typeface="Calibri"/>
                <a:ea typeface="Calibri"/>
                <a:cs typeface="Calibri"/>
                <a:sym typeface="Calibri"/>
              </a:defRPr>
            </a:lvl2pPr>
            <a:lvl3pPr marL="1371600" marR="0" lvl="2" indent="-228600" algn="l" rtl="0">
              <a:lnSpc>
                <a:spcPct val="90000"/>
              </a:lnSpc>
              <a:spcBef>
                <a:spcPts val="500"/>
              </a:spcBef>
              <a:spcAft>
                <a:spcPts val="0"/>
              </a:spcAft>
              <a:buClr>
                <a:schemeClr val="dk1"/>
              </a:buClr>
              <a:buSzPts val="2000"/>
              <a:buFont typeface="Arial"/>
              <a:buNone/>
              <a:defRPr sz="1200" b="0" i="0" u="none" strike="noStrike" cap="none">
                <a:solidFill>
                  <a:schemeClr val="dk1"/>
                </a:solidFill>
                <a:latin typeface="Calibri"/>
                <a:ea typeface="Calibri"/>
                <a:cs typeface="Calibri"/>
                <a:sym typeface="Calibri"/>
              </a:defRPr>
            </a:lvl3pPr>
            <a:lvl4pPr marL="1828800" marR="0" lvl="3" indent="-228600" algn="l" rtl="0">
              <a:lnSpc>
                <a:spcPct val="90000"/>
              </a:lnSpc>
              <a:spcBef>
                <a:spcPts val="500"/>
              </a:spcBef>
              <a:spcAft>
                <a:spcPts val="0"/>
              </a:spcAft>
              <a:buClr>
                <a:schemeClr val="dk1"/>
              </a:buClr>
              <a:buSzPts val="1800"/>
              <a:buFont typeface="Arial"/>
              <a:buNone/>
              <a:defRPr sz="1000" b="0" i="0" u="none" strike="noStrike" cap="none">
                <a:solidFill>
                  <a:schemeClr val="dk1"/>
                </a:solidFill>
                <a:latin typeface="Calibri"/>
                <a:ea typeface="Calibri"/>
                <a:cs typeface="Calibri"/>
                <a:sym typeface="Calibri"/>
              </a:defRPr>
            </a:lvl4pPr>
            <a:lvl5pPr marL="2286000" marR="0" lvl="4" indent="-228600" algn="l" rtl="0">
              <a:lnSpc>
                <a:spcPct val="90000"/>
              </a:lnSpc>
              <a:spcBef>
                <a:spcPts val="500"/>
              </a:spcBef>
              <a:spcAft>
                <a:spcPts val="0"/>
              </a:spcAft>
              <a:buClr>
                <a:schemeClr val="dk1"/>
              </a:buClr>
              <a:buSzPts val="1800"/>
              <a:buFont typeface="Arial"/>
              <a:buNone/>
              <a:defRPr sz="1000" b="0" i="0" u="none" strike="noStrike" cap="none">
                <a:solidFill>
                  <a:schemeClr val="dk1"/>
                </a:solidFill>
                <a:latin typeface="Calibri"/>
                <a:ea typeface="Calibri"/>
                <a:cs typeface="Calibri"/>
                <a:sym typeface="Calibri"/>
              </a:defRPr>
            </a:lvl5pPr>
            <a:lvl6pPr marL="2743200" marR="0" lvl="5" indent="-228600" algn="l" rtl="0">
              <a:lnSpc>
                <a:spcPct val="90000"/>
              </a:lnSpc>
              <a:spcBef>
                <a:spcPts val="500"/>
              </a:spcBef>
              <a:spcAft>
                <a:spcPts val="0"/>
              </a:spcAft>
              <a:buClr>
                <a:schemeClr val="dk1"/>
              </a:buClr>
              <a:buSzPts val="1800"/>
              <a:buFont typeface="Arial"/>
              <a:buNone/>
              <a:defRPr sz="1000" b="0" i="0" u="none" strike="noStrike" cap="none">
                <a:solidFill>
                  <a:schemeClr val="dk1"/>
                </a:solidFill>
                <a:latin typeface="Calibri"/>
                <a:ea typeface="Calibri"/>
                <a:cs typeface="Calibri"/>
                <a:sym typeface="Calibri"/>
              </a:defRPr>
            </a:lvl6pPr>
            <a:lvl7pPr marL="3200400" marR="0" lvl="6" indent="-228600" algn="l" rtl="0">
              <a:lnSpc>
                <a:spcPct val="90000"/>
              </a:lnSpc>
              <a:spcBef>
                <a:spcPts val="500"/>
              </a:spcBef>
              <a:spcAft>
                <a:spcPts val="0"/>
              </a:spcAft>
              <a:buClr>
                <a:schemeClr val="dk1"/>
              </a:buClr>
              <a:buSzPts val="1800"/>
              <a:buFont typeface="Arial"/>
              <a:buNone/>
              <a:defRPr sz="1000" b="0" i="0" u="none" strike="noStrike" cap="none">
                <a:solidFill>
                  <a:schemeClr val="dk1"/>
                </a:solidFill>
                <a:latin typeface="Calibri"/>
                <a:ea typeface="Calibri"/>
                <a:cs typeface="Calibri"/>
                <a:sym typeface="Calibri"/>
              </a:defRPr>
            </a:lvl7pPr>
            <a:lvl8pPr marL="3657600" marR="0" lvl="7" indent="-228600" algn="l" rtl="0">
              <a:lnSpc>
                <a:spcPct val="90000"/>
              </a:lnSpc>
              <a:spcBef>
                <a:spcPts val="500"/>
              </a:spcBef>
              <a:spcAft>
                <a:spcPts val="0"/>
              </a:spcAft>
              <a:buClr>
                <a:schemeClr val="dk1"/>
              </a:buClr>
              <a:buSzPts val="1800"/>
              <a:buFont typeface="Arial"/>
              <a:buNone/>
              <a:defRPr sz="1000" b="0" i="0" u="none" strike="noStrike" cap="none">
                <a:solidFill>
                  <a:schemeClr val="dk1"/>
                </a:solidFill>
                <a:latin typeface="Calibri"/>
                <a:ea typeface="Calibri"/>
                <a:cs typeface="Calibri"/>
                <a:sym typeface="Calibri"/>
              </a:defRPr>
            </a:lvl8pPr>
            <a:lvl9pPr marL="4114800" marR="0" lvl="8" indent="-228600" algn="l" rtl="0">
              <a:lnSpc>
                <a:spcPct val="90000"/>
              </a:lnSpc>
              <a:spcBef>
                <a:spcPts val="500"/>
              </a:spcBef>
              <a:spcAft>
                <a:spcPts val="0"/>
              </a:spcAft>
              <a:buClr>
                <a:schemeClr val="dk1"/>
              </a:buClr>
              <a:buSzPts val="1800"/>
              <a:buFont typeface="Arial"/>
              <a:buNone/>
              <a:defRPr sz="1000" b="0" i="0" u="none" strike="noStrike" cap="none">
                <a:solidFill>
                  <a:schemeClr val="dk1"/>
                </a:solidFill>
                <a:latin typeface="Calibri"/>
                <a:ea typeface="Calibri"/>
                <a:cs typeface="Calibri"/>
                <a:sym typeface="Calibri"/>
              </a:defRPr>
            </a:lvl9pPr>
          </a:lstStyle>
          <a:p>
            <a:endParaRPr/>
          </a:p>
        </p:txBody>
      </p:sp>
      <p:sp>
        <p:nvSpPr>
          <p:cNvPr id="38" name="Google Shape;38;p5"/>
          <p:cNvSpPr txBox="1">
            <a:spLocks noGrp="1"/>
          </p:cNvSpPr>
          <p:nvPr>
            <p:ph type="dt" idx="10"/>
          </p:nvPr>
        </p:nvSpPr>
        <p:spPr>
          <a:xfrm>
            <a:off x="838200" y="6356350"/>
            <a:ext cx="2743199" cy="365125"/>
          </a:xfrm>
          <a:prstGeom prst="rect">
            <a:avLst/>
          </a:prstGeom>
          <a:noFill/>
          <a:ln>
            <a:noFill/>
          </a:ln>
        </p:spPr>
        <p:txBody>
          <a:bodyPr spcFirstLastPara="1" wrap="square" lIns="91425" tIns="91425" rIns="91425" bIns="91425" anchor="ctr" anchorCtr="0"/>
          <a:lstStyle>
            <a:lvl1pPr marL="0" marR="0" lvl="0" indent="0" algn="l" rtl="0">
              <a:lnSpc>
                <a:spcPct val="100000"/>
              </a:lnSpc>
              <a:spcBef>
                <a:spcPts val="0"/>
              </a:spcBef>
              <a:spcAft>
                <a:spcPts val="0"/>
              </a:spcAft>
              <a:buClr>
                <a:srgbClr val="888888"/>
              </a:buClr>
              <a:buSzPts val="1400"/>
              <a:buFont typeface="Calibri"/>
              <a:buNone/>
              <a:defRPr sz="1200" b="0" i="0" u="none" strike="noStrike" cap="none">
                <a:solidFill>
                  <a:srgbClr val="888888"/>
                </a:solidFill>
                <a:latin typeface="Calibri"/>
                <a:ea typeface="Calibri"/>
                <a:cs typeface="Calibri"/>
                <a:sym typeface="Calibri"/>
              </a:defRPr>
            </a:lvl1pPr>
            <a:lvl2pPr marL="457200" marR="0" lvl="1" indent="0"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2pPr>
            <a:lvl3pPr marL="914400" marR="0" lvl="2" indent="0"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3pPr>
            <a:lvl4pPr marL="1371600" marR="0" lvl="3" indent="0"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4pPr>
            <a:lvl5pPr marL="1828800" marR="0" lvl="4" indent="0"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5pPr>
            <a:lvl6pPr marL="2286000" marR="0" lvl="5" indent="0"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6pPr>
            <a:lvl7pPr marL="2743200" marR="0" lvl="6" indent="0"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7pPr>
            <a:lvl8pPr marL="3200400" marR="0" lvl="7" indent="0"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8pPr>
            <a:lvl9pPr marL="3657600" marR="0" lvl="8" indent="0"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9pPr>
          </a:lstStyle>
          <a:p>
            <a:endParaRPr/>
          </a:p>
        </p:txBody>
      </p:sp>
      <p:sp>
        <p:nvSpPr>
          <p:cNvPr id="39" name="Google Shape;39;p5"/>
          <p:cNvSpPr txBox="1">
            <a:spLocks noGrp="1"/>
          </p:cNvSpPr>
          <p:nvPr>
            <p:ph type="ftr" idx="11"/>
          </p:nvPr>
        </p:nvSpPr>
        <p:spPr>
          <a:xfrm>
            <a:off x="4038600" y="6356350"/>
            <a:ext cx="4114800" cy="365125"/>
          </a:xfrm>
          <a:prstGeom prst="rect">
            <a:avLst/>
          </a:prstGeom>
          <a:noFill/>
          <a:ln>
            <a:noFill/>
          </a:ln>
        </p:spPr>
        <p:txBody>
          <a:bodyPr spcFirstLastPara="1" wrap="square" lIns="91425" tIns="91425" rIns="91425" bIns="91425" anchor="ctr" anchorCtr="0"/>
          <a:lstStyle>
            <a:lvl1pPr marL="0" marR="0" lvl="0" indent="0" algn="ctr" rtl="0">
              <a:lnSpc>
                <a:spcPct val="100000"/>
              </a:lnSpc>
              <a:spcBef>
                <a:spcPts val="0"/>
              </a:spcBef>
              <a:spcAft>
                <a:spcPts val="0"/>
              </a:spcAft>
              <a:buClr>
                <a:srgbClr val="888888"/>
              </a:buClr>
              <a:buSzPts val="1400"/>
              <a:buFont typeface="Calibri"/>
              <a:buNone/>
              <a:defRPr sz="1200" b="0" i="0" u="none" strike="noStrike" cap="none">
                <a:solidFill>
                  <a:srgbClr val="888888"/>
                </a:solidFill>
                <a:latin typeface="Calibri"/>
                <a:ea typeface="Calibri"/>
                <a:cs typeface="Calibri"/>
                <a:sym typeface="Calibri"/>
              </a:defRPr>
            </a:lvl1pPr>
            <a:lvl2pPr marL="457200" marR="0" lvl="1" indent="0"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2pPr>
            <a:lvl3pPr marL="914400" marR="0" lvl="2" indent="0"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3pPr>
            <a:lvl4pPr marL="1371600" marR="0" lvl="3" indent="0"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4pPr>
            <a:lvl5pPr marL="1828800" marR="0" lvl="4" indent="0"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5pPr>
            <a:lvl6pPr marL="2286000" marR="0" lvl="5" indent="0"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6pPr>
            <a:lvl7pPr marL="2743200" marR="0" lvl="6" indent="0"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7pPr>
            <a:lvl8pPr marL="3200400" marR="0" lvl="7" indent="0"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8pPr>
            <a:lvl9pPr marL="3657600" marR="0" lvl="8" indent="0"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9pPr>
          </a:lstStyle>
          <a:p>
            <a:endParaRPr/>
          </a:p>
        </p:txBody>
      </p:sp>
      <p:sp>
        <p:nvSpPr>
          <p:cNvPr id="40" name="Google Shape;40;p5"/>
          <p:cNvSpPr txBox="1">
            <a:spLocks noGrp="1"/>
          </p:cNvSpPr>
          <p:nvPr>
            <p:ph type="sldNum" idx="12"/>
          </p:nvPr>
        </p:nvSpPr>
        <p:spPr>
          <a:xfrm>
            <a:off x="8610600" y="6356350"/>
            <a:ext cx="2743199" cy="365125"/>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888888"/>
              </a:buClr>
              <a:buFont typeface="Calibri"/>
              <a:buNone/>
              <a:defRPr sz="12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888888"/>
              </a:buClr>
              <a:buFont typeface="Calibri"/>
              <a:buNone/>
              <a:defRPr sz="12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888888"/>
              </a:buClr>
              <a:buFont typeface="Calibri"/>
              <a:buNone/>
              <a:defRPr sz="12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888888"/>
              </a:buClr>
              <a:buFont typeface="Calibri"/>
              <a:buNone/>
              <a:defRPr sz="12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888888"/>
              </a:buClr>
              <a:buFont typeface="Calibri"/>
              <a:buNone/>
              <a:defRPr sz="12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888888"/>
              </a:buClr>
              <a:buFont typeface="Calibri"/>
              <a:buNone/>
              <a:defRPr sz="12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888888"/>
              </a:buClr>
              <a:buFont typeface="Calibri"/>
              <a:buNone/>
              <a:defRPr sz="12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888888"/>
              </a:buClr>
              <a:buFont typeface="Calibri"/>
              <a:buNone/>
              <a:defRPr sz="12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888888"/>
              </a:buClr>
              <a:buFont typeface="Calibri"/>
              <a:buNone/>
              <a:defRPr sz="1200" b="0" i="0" u="none" strike="noStrike" cap="none">
                <a:solidFill>
                  <a:srgbClr val="888888"/>
                </a:solidFill>
                <a:latin typeface="Calibri"/>
                <a:ea typeface="Calibri"/>
                <a:cs typeface="Calibri"/>
                <a:sym typeface="Calibri"/>
              </a:defRPr>
            </a:lvl9pPr>
          </a:lstStyle>
          <a:p>
            <a:pPr marL="0" lvl="0" indent="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41"/>
        <p:cNvGrpSpPr/>
        <p:nvPr/>
      </p:nvGrpSpPr>
      <p:grpSpPr>
        <a:xfrm>
          <a:off x="0" y="0"/>
          <a:ext cx="0" cy="0"/>
          <a:chOff x="0" y="0"/>
          <a:chExt cx="0" cy="0"/>
        </a:xfrm>
      </p:grpSpPr>
      <p:sp>
        <p:nvSpPr>
          <p:cNvPr id="42" name="Google Shape;42;p6"/>
          <p:cNvSpPr txBox="1">
            <a:spLocks noGrp="1"/>
          </p:cNvSpPr>
          <p:nvPr>
            <p:ph type="title"/>
          </p:nvPr>
        </p:nvSpPr>
        <p:spPr>
          <a:xfrm>
            <a:off x="831850" y="1709738"/>
            <a:ext cx="10515599" cy="2852737"/>
          </a:xfrm>
          <a:prstGeom prst="rect">
            <a:avLst/>
          </a:prstGeom>
          <a:noFill/>
          <a:ln>
            <a:noFill/>
          </a:ln>
        </p:spPr>
        <p:txBody>
          <a:bodyPr spcFirstLastPara="1" wrap="square" lIns="91425" tIns="91425" rIns="91425" bIns="91425" anchor="b" anchorCtr="0"/>
          <a:lstStyle>
            <a:lvl1pPr marL="0" marR="0" lvl="0" indent="0" algn="l" rtl="0">
              <a:lnSpc>
                <a:spcPct val="90000"/>
              </a:lnSpc>
              <a:spcBef>
                <a:spcPts val="0"/>
              </a:spcBef>
              <a:spcAft>
                <a:spcPts val="0"/>
              </a:spcAft>
              <a:buClr>
                <a:schemeClr val="dk1"/>
              </a:buClr>
              <a:buSzPts val="1400"/>
              <a:buFont typeface="Calibri"/>
              <a:buNone/>
              <a:defRPr sz="6000" b="0" i="0" u="none" strike="noStrike" cap="none">
                <a:solidFill>
                  <a:schemeClr val="dk1"/>
                </a:solidFill>
                <a:latin typeface="Calibri"/>
                <a:ea typeface="Calibri"/>
                <a:cs typeface="Calibri"/>
                <a:sym typeface="Calibri"/>
              </a:defRPr>
            </a:lvl1pPr>
            <a:lvl2pPr lvl="1" indent="0">
              <a:spcBef>
                <a:spcPts val="0"/>
              </a:spcBef>
              <a:spcAft>
                <a:spcPts val="0"/>
              </a:spcAft>
              <a:buSzPts val="1400"/>
              <a:buFont typeface="Arial"/>
              <a:buNone/>
              <a:defRPr sz="1800"/>
            </a:lvl2pPr>
            <a:lvl3pPr lvl="2" indent="0">
              <a:spcBef>
                <a:spcPts val="0"/>
              </a:spcBef>
              <a:spcAft>
                <a:spcPts val="0"/>
              </a:spcAft>
              <a:buSzPts val="1400"/>
              <a:buFont typeface="Arial"/>
              <a:buNone/>
              <a:defRPr sz="1800"/>
            </a:lvl3pPr>
            <a:lvl4pPr lvl="3" indent="0">
              <a:spcBef>
                <a:spcPts val="0"/>
              </a:spcBef>
              <a:spcAft>
                <a:spcPts val="0"/>
              </a:spcAft>
              <a:buSzPts val="1400"/>
              <a:buFont typeface="Arial"/>
              <a:buNone/>
              <a:defRPr sz="1800"/>
            </a:lvl4pPr>
            <a:lvl5pPr lvl="4" indent="0">
              <a:spcBef>
                <a:spcPts val="0"/>
              </a:spcBef>
              <a:spcAft>
                <a:spcPts val="0"/>
              </a:spcAft>
              <a:buSzPts val="1400"/>
              <a:buFont typeface="Arial"/>
              <a:buNone/>
              <a:defRPr sz="1800"/>
            </a:lvl5pPr>
            <a:lvl6pPr lvl="5" indent="0">
              <a:spcBef>
                <a:spcPts val="0"/>
              </a:spcBef>
              <a:spcAft>
                <a:spcPts val="0"/>
              </a:spcAft>
              <a:buSzPts val="1400"/>
              <a:buFont typeface="Arial"/>
              <a:buNone/>
              <a:defRPr sz="1800"/>
            </a:lvl6pPr>
            <a:lvl7pPr lvl="6" indent="0">
              <a:spcBef>
                <a:spcPts val="0"/>
              </a:spcBef>
              <a:spcAft>
                <a:spcPts val="0"/>
              </a:spcAft>
              <a:buSzPts val="1400"/>
              <a:buFont typeface="Arial"/>
              <a:buNone/>
              <a:defRPr sz="1800"/>
            </a:lvl7pPr>
            <a:lvl8pPr lvl="7" indent="0">
              <a:spcBef>
                <a:spcPts val="0"/>
              </a:spcBef>
              <a:spcAft>
                <a:spcPts val="0"/>
              </a:spcAft>
              <a:buSzPts val="1400"/>
              <a:buFont typeface="Arial"/>
              <a:buNone/>
              <a:defRPr sz="1800"/>
            </a:lvl8pPr>
            <a:lvl9pPr lvl="8" indent="0">
              <a:spcBef>
                <a:spcPts val="0"/>
              </a:spcBef>
              <a:spcAft>
                <a:spcPts val="0"/>
              </a:spcAft>
              <a:buSzPts val="1400"/>
              <a:buFont typeface="Arial"/>
              <a:buNone/>
              <a:defRPr sz="1800"/>
            </a:lvl9pPr>
          </a:lstStyle>
          <a:p>
            <a:endParaRPr/>
          </a:p>
        </p:txBody>
      </p:sp>
      <p:sp>
        <p:nvSpPr>
          <p:cNvPr id="43" name="Google Shape;43;p6"/>
          <p:cNvSpPr txBox="1">
            <a:spLocks noGrp="1"/>
          </p:cNvSpPr>
          <p:nvPr>
            <p:ph type="body" idx="1"/>
          </p:nvPr>
        </p:nvSpPr>
        <p:spPr>
          <a:xfrm>
            <a:off x="831850" y="4589462"/>
            <a:ext cx="10515599" cy="1500187"/>
          </a:xfrm>
          <a:prstGeom prst="rect">
            <a:avLst/>
          </a:prstGeom>
          <a:noFill/>
          <a:ln>
            <a:noFill/>
          </a:ln>
        </p:spPr>
        <p:txBody>
          <a:bodyPr spcFirstLastPara="1" wrap="square" lIns="91425" tIns="91425" rIns="91425" bIns="91425" anchor="t" anchorCtr="0"/>
          <a:lstStyle>
            <a:lvl1pPr marL="457200" marR="0" lvl="0" indent="-228600" algn="l" rtl="0">
              <a:lnSpc>
                <a:spcPct val="90000"/>
              </a:lnSpc>
              <a:spcBef>
                <a:spcPts val="1000"/>
              </a:spcBef>
              <a:spcAft>
                <a:spcPts val="0"/>
              </a:spcAft>
              <a:buClr>
                <a:srgbClr val="888888"/>
              </a:buClr>
              <a:buSzPts val="2800"/>
              <a:buFont typeface="Arial"/>
              <a:buNone/>
              <a:defRPr sz="2400" b="0" i="0" u="none" strike="noStrike" cap="none">
                <a:solidFill>
                  <a:srgbClr val="888888"/>
                </a:solidFill>
                <a:latin typeface="Calibri"/>
                <a:ea typeface="Calibri"/>
                <a:cs typeface="Calibri"/>
                <a:sym typeface="Calibri"/>
              </a:defRPr>
            </a:lvl1pPr>
            <a:lvl2pPr marL="914400" marR="0" lvl="1" indent="-228600" algn="l" rtl="0">
              <a:lnSpc>
                <a:spcPct val="90000"/>
              </a:lnSpc>
              <a:spcBef>
                <a:spcPts val="500"/>
              </a:spcBef>
              <a:spcAft>
                <a:spcPts val="0"/>
              </a:spcAft>
              <a:buClr>
                <a:srgbClr val="888888"/>
              </a:buClr>
              <a:buSzPts val="2400"/>
              <a:buFont typeface="Arial"/>
              <a:buNone/>
              <a:defRPr sz="2000" b="0" i="0" u="none" strike="noStrike" cap="none">
                <a:solidFill>
                  <a:srgbClr val="888888"/>
                </a:solidFill>
                <a:latin typeface="Calibri"/>
                <a:ea typeface="Calibri"/>
                <a:cs typeface="Calibri"/>
                <a:sym typeface="Calibri"/>
              </a:defRPr>
            </a:lvl2pPr>
            <a:lvl3pPr marL="1371600" marR="0" lvl="2" indent="-228600" algn="l" rtl="0">
              <a:lnSpc>
                <a:spcPct val="90000"/>
              </a:lnSpc>
              <a:spcBef>
                <a:spcPts val="500"/>
              </a:spcBef>
              <a:spcAft>
                <a:spcPts val="0"/>
              </a:spcAft>
              <a:buClr>
                <a:srgbClr val="888888"/>
              </a:buClr>
              <a:buSzPts val="2000"/>
              <a:buFont typeface="Arial"/>
              <a:buNone/>
              <a:defRPr sz="1800" b="0" i="0" u="none" strike="noStrike" cap="none">
                <a:solidFill>
                  <a:srgbClr val="888888"/>
                </a:solidFill>
                <a:latin typeface="Calibri"/>
                <a:ea typeface="Calibri"/>
                <a:cs typeface="Calibri"/>
                <a:sym typeface="Calibri"/>
              </a:defRPr>
            </a:lvl3pPr>
            <a:lvl4pPr marL="1828800" marR="0" lvl="3" indent="-228600" algn="l" rtl="0">
              <a:lnSpc>
                <a:spcPct val="90000"/>
              </a:lnSpc>
              <a:spcBef>
                <a:spcPts val="500"/>
              </a:spcBef>
              <a:spcAft>
                <a:spcPts val="0"/>
              </a:spcAft>
              <a:buClr>
                <a:srgbClr val="888888"/>
              </a:buClr>
              <a:buSzPts val="1800"/>
              <a:buFont typeface="Arial"/>
              <a:buNone/>
              <a:defRPr sz="1600" b="0" i="0" u="none" strike="noStrike" cap="none">
                <a:solidFill>
                  <a:srgbClr val="888888"/>
                </a:solidFill>
                <a:latin typeface="Calibri"/>
                <a:ea typeface="Calibri"/>
                <a:cs typeface="Calibri"/>
                <a:sym typeface="Calibri"/>
              </a:defRPr>
            </a:lvl4pPr>
            <a:lvl5pPr marL="2286000" marR="0" lvl="4" indent="-228600" algn="l" rtl="0">
              <a:lnSpc>
                <a:spcPct val="90000"/>
              </a:lnSpc>
              <a:spcBef>
                <a:spcPts val="500"/>
              </a:spcBef>
              <a:spcAft>
                <a:spcPts val="0"/>
              </a:spcAft>
              <a:buClr>
                <a:srgbClr val="888888"/>
              </a:buClr>
              <a:buSzPts val="1800"/>
              <a:buFont typeface="Arial"/>
              <a:buNone/>
              <a:defRPr sz="1600" b="0" i="0" u="none" strike="noStrike" cap="none">
                <a:solidFill>
                  <a:srgbClr val="888888"/>
                </a:solidFill>
                <a:latin typeface="Calibri"/>
                <a:ea typeface="Calibri"/>
                <a:cs typeface="Calibri"/>
                <a:sym typeface="Calibri"/>
              </a:defRPr>
            </a:lvl5pPr>
            <a:lvl6pPr marL="2743200" marR="0" lvl="5" indent="-228600" algn="l" rtl="0">
              <a:lnSpc>
                <a:spcPct val="90000"/>
              </a:lnSpc>
              <a:spcBef>
                <a:spcPts val="500"/>
              </a:spcBef>
              <a:spcAft>
                <a:spcPts val="0"/>
              </a:spcAft>
              <a:buClr>
                <a:srgbClr val="888888"/>
              </a:buClr>
              <a:buSzPts val="1800"/>
              <a:buFont typeface="Arial"/>
              <a:buNone/>
              <a:defRPr sz="1600" b="0" i="0" u="none" strike="noStrike" cap="none">
                <a:solidFill>
                  <a:srgbClr val="888888"/>
                </a:solidFill>
                <a:latin typeface="Calibri"/>
                <a:ea typeface="Calibri"/>
                <a:cs typeface="Calibri"/>
                <a:sym typeface="Calibri"/>
              </a:defRPr>
            </a:lvl6pPr>
            <a:lvl7pPr marL="3200400" marR="0" lvl="6" indent="-228600" algn="l" rtl="0">
              <a:lnSpc>
                <a:spcPct val="90000"/>
              </a:lnSpc>
              <a:spcBef>
                <a:spcPts val="500"/>
              </a:spcBef>
              <a:spcAft>
                <a:spcPts val="0"/>
              </a:spcAft>
              <a:buClr>
                <a:srgbClr val="888888"/>
              </a:buClr>
              <a:buSzPts val="1800"/>
              <a:buFont typeface="Arial"/>
              <a:buNone/>
              <a:defRPr sz="1600" b="0" i="0" u="none" strike="noStrike" cap="none">
                <a:solidFill>
                  <a:srgbClr val="888888"/>
                </a:solidFill>
                <a:latin typeface="Calibri"/>
                <a:ea typeface="Calibri"/>
                <a:cs typeface="Calibri"/>
                <a:sym typeface="Calibri"/>
              </a:defRPr>
            </a:lvl7pPr>
            <a:lvl8pPr marL="3657600" marR="0" lvl="7" indent="-228600" algn="l" rtl="0">
              <a:lnSpc>
                <a:spcPct val="90000"/>
              </a:lnSpc>
              <a:spcBef>
                <a:spcPts val="500"/>
              </a:spcBef>
              <a:spcAft>
                <a:spcPts val="0"/>
              </a:spcAft>
              <a:buClr>
                <a:srgbClr val="888888"/>
              </a:buClr>
              <a:buSzPts val="1800"/>
              <a:buFont typeface="Arial"/>
              <a:buNone/>
              <a:defRPr sz="1600" b="0" i="0" u="none" strike="noStrike" cap="none">
                <a:solidFill>
                  <a:srgbClr val="888888"/>
                </a:solidFill>
                <a:latin typeface="Calibri"/>
                <a:ea typeface="Calibri"/>
                <a:cs typeface="Calibri"/>
                <a:sym typeface="Calibri"/>
              </a:defRPr>
            </a:lvl8pPr>
            <a:lvl9pPr marL="4114800" marR="0" lvl="8" indent="-228600" algn="l" rtl="0">
              <a:lnSpc>
                <a:spcPct val="90000"/>
              </a:lnSpc>
              <a:spcBef>
                <a:spcPts val="500"/>
              </a:spcBef>
              <a:spcAft>
                <a:spcPts val="0"/>
              </a:spcAft>
              <a:buClr>
                <a:srgbClr val="888888"/>
              </a:buClr>
              <a:buSzPts val="1800"/>
              <a:buFont typeface="Arial"/>
              <a:buNone/>
              <a:defRPr sz="1600" b="0" i="0" u="none" strike="noStrike" cap="none">
                <a:solidFill>
                  <a:srgbClr val="888888"/>
                </a:solidFill>
                <a:latin typeface="Calibri"/>
                <a:ea typeface="Calibri"/>
                <a:cs typeface="Calibri"/>
                <a:sym typeface="Calibri"/>
              </a:defRPr>
            </a:lvl9pPr>
          </a:lstStyle>
          <a:p>
            <a:endParaRPr/>
          </a:p>
        </p:txBody>
      </p:sp>
      <p:sp>
        <p:nvSpPr>
          <p:cNvPr id="44" name="Google Shape;44;p6"/>
          <p:cNvSpPr txBox="1">
            <a:spLocks noGrp="1"/>
          </p:cNvSpPr>
          <p:nvPr>
            <p:ph type="dt" idx="10"/>
          </p:nvPr>
        </p:nvSpPr>
        <p:spPr>
          <a:xfrm>
            <a:off x="838200" y="6356350"/>
            <a:ext cx="2743199" cy="365125"/>
          </a:xfrm>
          <a:prstGeom prst="rect">
            <a:avLst/>
          </a:prstGeom>
          <a:noFill/>
          <a:ln>
            <a:noFill/>
          </a:ln>
        </p:spPr>
        <p:txBody>
          <a:bodyPr spcFirstLastPara="1" wrap="square" lIns="91425" tIns="91425" rIns="91425" bIns="91425" anchor="ctr" anchorCtr="0"/>
          <a:lstStyle>
            <a:lvl1pPr marL="0" marR="0" lvl="0" indent="0" algn="l" rtl="0">
              <a:lnSpc>
                <a:spcPct val="100000"/>
              </a:lnSpc>
              <a:spcBef>
                <a:spcPts val="0"/>
              </a:spcBef>
              <a:spcAft>
                <a:spcPts val="0"/>
              </a:spcAft>
              <a:buClr>
                <a:srgbClr val="888888"/>
              </a:buClr>
              <a:buSzPts val="1400"/>
              <a:buFont typeface="Calibri"/>
              <a:buNone/>
              <a:defRPr sz="1200" b="0" i="0" u="none" strike="noStrike" cap="none">
                <a:solidFill>
                  <a:srgbClr val="888888"/>
                </a:solidFill>
                <a:latin typeface="Calibri"/>
                <a:ea typeface="Calibri"/>
                <a:cs typeface="Calibri"/>
                <a:sym typeface="Calibri"/>
              </a:defRPr>
            </a:lvl1pPr>
            <a:lvl2pPr marL="457200" marR="0" lvl="1" indent="0"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2pPr>
            <a:lvl3pPr marL="914400" marR="0" lvl="2" indent="0"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3pPr>
            <a:lvl4pPr marL="1371600" marR="0" lvl="3" indent="0"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4pPr>
            <a:lvl5pPr marL="1828800" marR="0" lvl="4" indent="0"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5pPr>
            <a:lvl6pPr marL="2286000" marR="0" lvl="5" indent="0"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6pPr>
            <a:lvl7pPr marL="2743200" marR="0" lvl="6" indent="0"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7pPr>
            <a:lvl8pPr marL="3200400" marR="0" lvl="7" indent="0"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8pPr>
            <a:lvl9pPr marL="3657600" marR="0" lvl="8" indent="0"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9pPr>
          </a:lstStyle>
          <a:p>
            <a:endParaRPr/>
          </a:p>
        </p:txBody>
      </p:sp>
      <p:sp>
        <p:nvSpPr>
          <p:cNvPr id="45" name="Google Shape;45;p6"/>
          <p:cNvSpPr txBox="1">
            <a:spLocks noGrp="1"/>
          </p:cNvSpPr>
          <p:nvPr>
            <p:ph type="ftr" idx="11"/>
          </p:nvPr>
        </p:nvSpPr>
        <p:spPr>
          <a:xfrm>
            <a:off x="4038600" y="6356350"/>
            <a:ext cx="4114800" cy="365125"/>
          </a:xfrm>
          <a:prstGeom prst="rect">
            <a:avLst/>
          </a:prstGeom>
          <a:noFill/>
          <a:ln>
            <a:noFill/>
          </a:ln>
        </p:spPr>
        <p:txBody>
          <a:bodyPr spcFirstLastPara="1" wrap="square" lIns="91425" tIns="91425" rIns="91425" bIns="91425" anchor="ctr" anchorCtr="0"/>
          <a:lstStyle>
            <a:lvl1pPr marL="0" marR="0" lvl="0" indent="0" algn="ctr" rtl="0">
              <a:lnSpc>
                <a:spcPct val="100000"/>
              </a:lnSpc>
              <a:spcBef>
                <a:spcPts val="0"/>
              </a:spcBef>
              <a:spcAft>
                <a:spcPts val="0"/>
              </a:spcAft>
              <a:buClr>
                <a:srgbClr val="888888"/>
              </a:buClr>
              <a:buSzPts val="1400"/>
              <a:buFont typeface="Calibri"/>
              <a:buNone/>
              <a:defRPr sz="1200" b="0" i="0" u="none" strike="noStrike" cap="none">
                <a:solidFill>
                  <a:srgbClr val="888888"/>
                </a:solidFill>
                <a:latin typeface="Calibri"/>
                <a:ea typeface="Calibri"/>
                <a:cs typeface="Calibri"/>
                <a:sym typeface="Calibri"/>
              </a:defRPr>
            </a:lvl1pPr>
            <a:lvl2pPr marL="457200" marR="0" lvl="1" indent="0"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2pPr>
            <a:lvl3pPr marL="914400" marR="0" lvl="2" indent="0"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3pPr>
            <a:lvl4pPr marL="1371600" marR="0" lvl="3" indent="0"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4pPr>
            <a:lvl5pPr marL="1828800" marR="0" lvl="4" indent="0"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5pPr>
            <a:lvl6pPr marL="2286000" marR="0" lvl="5" indent="0"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6pPr>
            <a:lvl7pPr marL="2743200" marR="0" lvl="6" indent="0"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7pPr>
            <a:lvl8pPr marL="3200400" marR="0" lvl="7" indent="0"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8pPr>
            <a:lvl9pPr marL="3657600" marR="0" lvl="8" indent="0"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9pPr>
          </a:lstStyle>
          <a:p>
            <a:endParaRPr/>
          </a:p>
        </p:txBody>
      </p:sp>
      <p:sp>
        <p:nvSpPr>
          <p:cNvPr id="46" name="Google Shape;46;p6"/>
          <p:cNvSpPr txBox="1">
            <a:spLocks noGrp="1"/>
          </p:cNvSpPr>
          <p:nvPr>
            <p:ph type="sldNum" idx="12"/>
          </p:nvPr>
        </p:nvSpPr>
        <p:spPr>
          <a:xfrm>
            <a:off x="8610600" y="6356350"/>
            <a:ext cx="2743199" cy="365125"/>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888888"/>
              </a:buClr>
              <a:buFont typeface="Calibri"/>
              <a:buNone/>
              <a:defRPr sz="12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888888"/>
              </a:buClr>
              <a:buFont typeface="Calibri"/>
              <a:buNone/>
              <a:defRPr sz="12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888888"/>
              </a:buClr>
              <a:buFont typeface="Calibri"/>
              <a:buNone/>
              <a:defRPr sz="12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888888"/>
              </a:buClr>
              <a:buFont typeface="Calibri"/>
              <a:buNone/>
              <a:defRPr sz="12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888888"/>
              </a:buClr>
              <a:buFont typeface="Calibri"/>
              <a:buNone/>
              <a:defRPr sz="12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888888"/>
              </a:buClr>
              <a:buFont typeface="Calibri"/>
              <a:buNone/>
              <a:defRPr sz="12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888888"/>
              </a:buClr>
              <a:buFont typeface="Calibri"/>
              <a:buNone/>
              <a:defRPr sz="12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888888"/>
              </a:buClr>
              <a:buFont typeface="Calibri"/>
              <a:buNone/>
              <a:defRPr sz="12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888888"/>
              </a:buClr>
              <a:buFont typeface="Calibri"/>
              <a:buNone/>
              <a:defRPr sz="1200" b="0" i="0" u="none" strike="noStrike" cap="none">
                <a:solidFill>
                  <a:srgbClr val="888888"/>
                </a:solidFill>
                <a:latin typeface="Calibri"/>
                <a:ea typeface="Calibri"/>
                <a:cs typeface="Calibri"/>
                <a:sym typeface="Calibri"/>
              </a:defRPr>
            </a:lvl9pPr>
          </a:lstStyle>
          <a:p>
            <a:pPr marL="0" lvl="0" indent="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47"/>
        <p:cNvGrpSpPr/>
        <p:nvPr/>
      </p:nvGrpSpPr>
      <p:grpSpPr>
        <a:xfrm>
          <a:off x="0" y="0"/>
          <a:ext cx="0" cy="0"/>
          <a:chOff x="0" y="0"/>
          <a:chExt cx="0" cy="0"/>
        </a:xfrm>
      </p:grpSpPr>
      <p:sp>
        <p:nvSpPr>
          <p:cNvPr id="48" name="Google Shape;48;p7"/>
          <p:cNvSpPr txBox="1">
            <a:spLocks noGrp="1"/>
          </p:cNvSpPr>
          <p:nvPr>
            <p:ph type="title"/>
          </p:nvPr>
        </p:nvSpPr>
        <p:spPr>
          <a:xfrm>
            <a:off x="838200" y="365125"/>
            <a:ext cx="10515599" cy="1325562"/>
          </a:xfrm>
          <a:prstGeom prst="rect">
            <a:avLst/>
          </a:prstGeom>
          <a:noFill/>
          <a:ln>
            <a:noFill/>
          </a:ln>
        </p:spPr>
        <p:txBody>
          <a:bodyPr spcFirstLastPara="1" wrap="square" lIns="91425" tIns="91425" rIns="91425" bIns="91425" anchor="ctr" anchorCtr="0"/>
          <a:lstStyle>
            <a:lvl1pPr marL="0" marR="0" lvl="0" indent="0" algn="l" rtl="0">
              <a:lnSpc>
                <a:spcPct val="90000"/>
              </a:lnSpc>
              <a:spcBef>
                <a:spcPts val="0"/>
              </a:spcBef>
              <a:spcAft>
                <a:spcPts val="0"/>
              </a:spcAft>
              <a:buClr>
                <a:schemeClr val="dk1"/>
              </a:buClr>
              <a:buSzPts val="1400"/>
              <a:buFont typeface="Calibri"/>
              <a:buNone/>
              <a:defRPr sz="4400" b="0" i="0" u="none" strike="noStrike" cap="none">
                <a:solidFill>
                  <a:schemeClr val="dk1"/>
                </a:solidFill>
                <a:latin typeface="Calibri"/>
                <a:ea typeface="Calibri"/>
                <a:cs typeface="Calibri"/>
                <a:sym typeface="Calibri"/>
              </a:defRPr>
            </a:lvl1pPr>
            <a:lvl2pPr lvl="1" indent="0">
              <a:spcBef>
                <a:spcPts val="0"/>
              </a:spcBef>
              <a:spcAft>
                <a:spcPts val="0"/>
              </a:spcAft>
              <a:buSzPts val="1400"/>
              <a:buFont typeface="Arial"/>
              <a:buNone/>
              <a:defRPr sz="1800"/>
            </a:lvl2pPr>
            <a:lvl3pPr lvl="2" indent="0">
              <a:spcBef>
                <a:spcPts val="0"/>
              </a:spcBef>
              <a:spcAft>
                <a:spcPts val="0"/>
              </a:spcAft>
              <a:buSzPts val="1400"/>
              <a:buFont typeface="Arial"/>
              <a:buNone/>
              <a:defRPr sz="1800"/>
            </a:lvl3pPr>
            <a:lvl4pPr lvl="3" indent="0">
              <a:spcBef>
                <a:spcPts val="0"/>
              </a:spcBef>
              <a:spcAft>
                <a:spcPts val="0"/>
              </a:spcAft>
              <a:buSzPts val="1400"/>
              <a:buFont typeface="Arial"/>
              <a:buNone/>
              <a:defRPr sz="1800"/>
            </a:lvl4pPr>
            <a:lvl5pPr lvl="4" indent="0">
              <a:spcBef>
                <a:spcPts val="0"/>
              </a:spcBef>
              <a:spcAft>
                <a:spcPts val="0"/>
              </a:spcAft>
              <a:buSzPts val="1400"/>
              <a:buFont typeface="Arial"/>
              <a:buNone/>
              <a:defRPr sz="1800"/>
            </a:lvl5pPr>
            <a:lvl6pPr lvl="5" indent="0">
              <a:spcBef>
                <a:spcPts val="0"/>
              </a:spcBef>
              <a:spcAft>
                <a:spcPts val="0"/>
              </a:spcAft>
              <a:buSzPts val="1400"/>
              <a:buFont typeface="Arial"/>
              <a:buNone/>
              <a:defRPr sz="1800"/>
            </a:lvl6pPr>
            <a:lvl7pPr lvl="6" indent="0">
              <a:spcBef>
                <a:spcPts val="0"/>
              </a:spcBef>
              <a:spcAft>
                <a:spcPts val="0"/>
              </a:spcAft>
              <a:buSzPts val="1400"/>
              <a:buFont typeface="Arial"/>
              <a:buNone/>
              <a:defRPr sz="1800"/>
            </a:lvl7pPr>
            <a:lvl8pPr lvl="7" indent="0">
              <a:spcBef>
                <a:spcPts val="0"/>
              </a:spcBef>
              <a:spcAft>
                <a:spcPts val="0"/>
              </a:spcAft>
              <a:buSzPts val="1400"/>
              <a:buFont typeface="Arial"/>
              <a:buNone/>
              <a:defRPr sz="1800"/>
            </a:lvl8pPr>
            <a:lvl9pPr lvl="8" indent="0">
              <a:spcBef>
                <a:spcPts val="0"/>
              </a:spcBef>
              <a:spcAft>
                <a:spcPts val="0"/>
              </a:spcAft>
              <a:buSzPts val="1400"/>
              <a:buFont typeface="Arial"/>
              <a:buNone/>
              <a:defRPr sz="1800"/>
            </a:lvl9pPr>
          </a:lstStyle>
          <a:p>
            <a:endParaRPr/>
          </a:p>
        </p:txBody>
      </p:sp>
      <p:sp>
        <p:nvSpPr>
          <p:cNvPr id="49" name="Google Shape;49;p7"/>
          <p:cNvSpPr txBox="1">
            <a:spLocks noGrp="1"/>
          </p:cNvSpPr>
          <p:nvPr>
            <p:ph type="body" idx="1"/>
          </p:nvPr>
        </p:nvSpPr>
        <p:spPr>
          <a:xfrm>
            <a:off x="838200" y="1825625"/>
            <a:ext cx="5181600" cy="4351338"/>
          </a:xfrm>
          <a:prstGeom prst="rect">
            <a:avLst/>
          </a:prstGeom>
          <a:noFill/>
          <a:ln>
            <a:noFill/>
          </a:ln>
        </p:spPr>
        <p:txBody>
          <a:bodyPr spcFirstLastPara="1" wrap="square" lIns="91425" tIns="91425" rIns="91425" bIns="91425" anchor="t" anchorCtr="0"/>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50" name="Google Shape;50;p7"/>
          <p:cNvSpPr txBox="1">
            <a:spLocks noGrp="1"/>
          </p:cNvSpPr>
          <p:nvPr>
            <p:ph type="body" idx="2"/>
          </p:nvPr>
        </p:nvSpPr>
        <p:spPr>
          <a:xfrm>
            <a:off x="6172200" y="1825625"/>
            <a:ext cx="5181600" cy="4351338"/>
          </a:xfrm>
          <a:prstGeom prst="rect">
            <a:avLst/>
          </a:prstGeom>
          <a:noFill/>
          <a:ln>
            <a:noFill/>
          </a:ln>
        </p:spPr>
        <p:txBody>
          <a:bodyPr spcFirstLastPara="1" wrap="square" lIns="91425" tIns="91425" rIns="91425" bIns="91425" anchor="t" anchorCtr="0"/>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51" name="Google Shape;51;p7"/>
          <p:cNvSpPr txBox="1">
            <a:spLocks noGrp="1"/>
          </p:cNvSpPr>
          <p:nvPr>
            <p:ph type="dt" idx="10"/>
          </p:nvPr>
        </p:nvSpPr>
        <p:spPr>
          <a:xfrm>
            <a:off x="838200" y="6356350"/>
            <a:ext cx="2743199" cy="365125"/>
          </a:xfrm>
          <a:prstGeom prst="rect">
            <a:avLst/>
          </a:prstGeom>
          <a:noFill/>
          <a:ln>
            <a:noFill/>
          </a:ln>
        </p:spPr>
        <p:txBody>
          <a:bodyPr spcFirstLastPara="1" wrap="square" lIns="91425" tIns="91425" rIns="91425" bIns="91425" anchor="ctr" anchorCtr="0"/>
          <a:lstStyle>
            <a:lvl1pPr marL="0" marR="0" lvl="0" indent="0" algn="l" rtl="0">
              <a:lnSpc>
                <a:spcPct val="100000"/>
              </a:lnSpc>
              <a:spcBef>
                <a:spcPts val="0"/>
              </a:spcBef>
              <a:spcAft>
                <a:spcPts val="0"/>
              </a:spcAft>
              <a:buClr>
                <a:srgbClr val="888888"/>
              </a:buClr>
              <a:buSzPts val="1400"/>
              <a:buFont typeface="Calibri"/>
              <a:buNone/>
              <a:defRPr sz="1200" b="0" i="0" u="none" strike="noStrike" cap="none">
                <a:solidFill>
                  <a:srgbClr val="888888"/>
                </a:solidFill>
                <a:latin typeface="Calibri"/>
                <a:ea typeface="Calibri"/>
                <a:cs typeface="Calibri"/>
                <a:sym typeface="Calibri"/>
              </a:defRPr>
            </a:lvl1pPr>
            <a:lvl2pPr marL="457200" marR="0" lvl="1" indent="0"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2pPr>
            <a:lvl3pPr marL="914400" marR="0" lvl="2" indent="0"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3pPr>
            <a:lvl4pPr marL="1371600" marR="0" lvl="3" indent="0"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4pPr>
            <a:lvl5pPr marL="1828800" marR="0" lvl="4" indent="0"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5pPr>
            <a:lvl6pPr marL="2286000" marR="0" lvl="5" indent="0"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6pPr>
            <a:lvl7pPr marL="2743200" marR="0" lvl="6" indent="0"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7pPr>
            <a:lvl8pPr marL="3200400" marR="0" lvl="7" indent="0"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8pPr>
            <a:lvl9pPr marL="3657600" marR="0" lvl="8" indent="0"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9pPr>
          </a:lstStyle>
          <a:p>
            <a:endParaRPr/>
          </a:p>
        </p:txBody>
      </p:sp>
      <p:sp>
        <p:nvSpPr>
          <p:cNvPr id="52" name="Google Shape;52;p7"/>
          <p:cNvSpPr txBox="1">
            <a:spLocks noGrp="1"/>
          </p:cNvSpPr>
          <p:nvPr>
            <p:ph type="ftr" idx="11"/>
          </p:nvPr>
        </p:nvSpPr>
        <p:spPr>
          <a:xfrm>
            <a:off x="4038600" y="6356350"/>
            <a:ext cx="4114800" cy="365125"/>
          </a:xfrm>
          <a:prstGeom prst="rect">
            <a:avLst/>
          </a:prstGeom>
          <a:noFill/>
          <a:ln>
            <a:noFill/>
          </a:ln>
        </p:spPr>
        <p:txBody>
          <a:bodyPr spcFirstLastPara="1" wrap="square" lIns="91425" tIns="91425" rIns="91425" bIns="91425" anchor="ctr" anchorCtr="0"/>
          <a:lstStyle>
            <a:lvl1pPr marL="0" marR="0" lvl="0" indent="0" algn="ctr" rtl="0">
              <a:lnSpc>
                <a:spcPct val="100000"/>
              </a:lnSpc>
              <a:spcBef>
                <a:spcPts val="0"/>
              </a:spcBef>
              <a:spcAft>
                <a:spcPts val="0"/>
              </a:spcAft>
              <a:buClr>
                <a:srgbClr val="888888"/>
              </a:buClr>
              <a:buSzPts val="1400"/>
              <a:buFont typeface="Calibri"/>
              <a:buNone/>
              <a:defRPr sz="1200" b="0" i="0" u="none" strike="noStrike" cap="none">
                <a:solidFill>
                  <a:srgbClr val="888888"/>
                </a:solidFill>
                <a:latin typeface="Calibri"/>
                <a:ea typeface="Calibri"/>
                <a:cs typeface="Calibri"/>
                <a:sym typeface="Calibri"/>
              </a:defRPr>
            </a:lvl1pPr>
            <a:lvl2pPr marL="457200" marR="0" lvl="1" indent="0"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2pPr>
            <a:lvl3pPr marL="914400" marR="0" lvl="2" indent="0"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3pPr>
            <a:lvl4pPr marL="1371600" marR="0" lvl="3" indent="0"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4pPr>
            <a:lvl5pPr marL="1828800" marR="0" lvl="4" indent="0"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5pPr>
            <a:lvl6pPr marL="2286000" marR="0" lvl="5" indent="0"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6pPr>
            <a:lvl7pPr marL="2743200" marR="0" lvl="6" indent="0"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7pPr>
            <a:lvl8pPr marL="3200400" marR="0" lvl="7" indent="0"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8pPr>
            <a:lvl9pPr marL="3657600" marR="0" lvl="8" indent="0"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9pPr>
          </a:lstStyle>
          <a:p>
            <a:endParaRPr/>
          </a:p>
        </p:txBody>
      </p:sp>
      <p:sp>
        <p:nvSpPr>
          <p:cNvPr id="53" name="Google Shape;53;p7"/>
          <p:cNvSpPr txBox="1">
            <a:spLocks noGrp="1"/>
          </p:cNvSpPr>
          <p:nvPr>
            <p:ph type="sldNum" idx="12"/>
          </p:nvPr>
        </p:nvSpPr>
        <p:spPr>
          <a:xfrm>
            <a:off x="8610600" y="6356350"/>
            <a:ext cx="2743199" cy="365125"/>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888888"/>
              </a:buClr>
              <a:buFont typeface="Calibri"/>
              <a:buNone/>
              <a:defRPr sz="12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888888"/>
              </a:buClr>
              <a:buFont typeface="Calibri"/>
              <a:buNone/>
              <a:defRPr sz="12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888888"/>
              </a:buClr>
              <a:buFont typeface="Calibri"/>
              <a:buNone/>
              <a:defRPr sz="12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888888"/>
              </a:buClr>
              <a:buFont typeface="Calibri"/>
              <a:buNone/>
              <a:defRPr sz="12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888888"/>
              </a:buClr>
              <a:buFont typeface="Calibri"/>
              <a:buNone/>
              <a:defRPr sz="12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888888"/>
              </a:buClr>
              <a:buFont typeface="Calibri"/>
              <a:buNone/>
              <a:defRPr sz="12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888888"/>
              </a:buClr>
              <a:buFont typeface="Calibri"/>
              <a:buNone/>
              <a:defRPr sz="12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888888"/>
              </a:buClr>
              <a:buFont typeface="Calibri"/>
              <a:buNone/>
              <a:defRPr sz="12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888888"/>
              </a:buClr>
              <a:buFont typeface="Calibri"/>
              <a:buNone/>
              <a:defRPr sz="1200" b="0" i="0" u="none" strike="noStrike" cap="none">
                <a:solidFill>
                  <a:srgbClr val="888888"/>
                </a:solidFill>
                <a:latin typeface="Calibri"/>
                <a:ea typeface="Calibri"/>
                <a:cs typeface="Calibri"/>
                <a:sym typeface="Calibri"/>
              </a:defRPr>
            </a:lvl9pPr>
          </a:lstStyle>
          <a:p>
            <a:pPr marL="0" lvl="0" indent="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54"/>
        <p:cNvGrpSpPr/>
        <p:nvPr/>
      </p:nvGrpSpPr>
      <p:grpSpPr>
        <a:xfrm>
          <a:off x="0" y="0"/>
          <a:ext cx="0" cy="0"/>
          <a:chOff x="0" y="0"/>
          <a:chExt cx="0" cy="0"/>
        </a:xfrm>
      </p:grpSpPr>
      <p:sp>
        <p:nvSpPr>
          <p:cNvPr id="55" name="Google Shape;55;p8"/>
          <p:cNvSpPr txBox="1">
            <a:spLocks noGrp="1"/>
          </p:cNvSpPr>
          <p:nvPr>
            <p:ph type="title"/>
          </p:nvPr>
        </p:nvSpPr>
        <p:spPr>
          <a:xfrm>
            <a:off x="839787" y="365125"/>
            <a:ext cx="10515599" cy="1325562"/>
          </a:xfrm>
          <a:prstGeom prst="rect">
            <a:avLst/>
          </a:prstGeom>
          <a:noFill/>
          <a:ln>
            <a:noFill/>
          </a:ln>
        </p:spPr>
        <p:txBody>
          <a:bodyPr spcFirstLastPara="1" wrap="square" lIns="91425" tIns="91425" rIns="91425" bIns="91425" anchor="ctr" anchorCtr="0"/>
          <a:lstStyle>
            <a:lvl1pPr marL="0" marR="0" lvl="0" indent="0" algn="l" rtl="0">
              <a:lnSpc>
                <a:spcPct val="90000"/>
              </a:lnSpc>
              <a:spcBef>
                <a:spcPts val="0"/>
              </a:spcBef>
              <a:spcAft>
                <a:spcPts val="0"/>
              </a:spcAft>
              <a:buClr>
                <a:schemeClr val="dk1"/>
              </a:buClr>
              <a:buSzPts val="1400"/>
              <a:buFont typeface="Calibri"/>
              <a:buNone/>
              <a:defRPr sz="4400" b="0" i="0" u="none" strike="noStrike" cap="none">
                <a:solidFill>
                  <a:schemeClr val="dk1"/>
                </a:solidFill>
                <a:latin typeface="Calibri"/>
                <a:ea typeface="Calibri"/>
                <a:cs typeface="Calibri"/>
                <a:sym typeface="Calibri"/>
              </a:defRPr>
            </a:lvl1pPr>
            <a:lvl2pPr lvl="1" indent="0">
              <a:spcBef>
                <a:spcPts val="0"/>
              </a:spcBef>
              <a:spcAft>
                <a:spcPts val="0"/>
              </a:spcAft>
              <a:buSzPts val="1400"/>
              <a:buFont typeface="Arial"/>
              <a:buNone/>
              <a:defRPr sz="1800"/>
            </a:lvl2pPr>
            <a:lvl3pPr lvl="2" indent="0">
              <a:spcBef>
                <a:spcPts val="0"/>
              </a:spcBef>
              <a:spcAft>
                <a:spcPts val="0"/>
              </a:spcAft>
              <a:buSzPts val="1400"/>
              <a:buFont typeface="Arial"/>
              <a:buNone/>
              <a:defRPr sz="1800"/>
            </a:lvl3pPr>
            <a:lvl4pPr lvl="3" indent="0">
              <a:spcBef>
                <a:spcPts val="0"/>
              </a:spcBef>
              <a:spcAft>
                <a:spcPts val="0"/>
              </a:spcAft>
              <a:buSzPts val="1400"/>
              <a:buFont typeface="Arial"/>
              <a:buNone/>
              <a:defRPr sz="1800"/>
            </a:lvl4pPr>
            <a:lvl5pPr lvl="4" indent="0">
              <a:spcBef>
                <a:spcPts val="0"/>
              </a:spcBef>
              <a:spcAft>
                <a:spcPts val="0"/>
              </a:spcAft>
              <a:buSzPts val="1400"/>
              <a:buFont typeface="Arial"/>
              <a:buNone/>
              <a:defRPr sz="1800"/>
            </a:lvl5pPr>
            <a:lvl6pPr lvl="5" indent="0">
              <a:spcBef>
                <a:spcPts val="0"/>
              </a:spcBef>
              <a:spcAft>
                <a:spcPts val="0"/>
              </a:spcAft>
              <a:buSzPts val="1400"/>
              <a:buFont typeface="Arial"/>
              <a:buNone/>
              <a:defRPr sz="1800"/>
            </a:lvl6pPr>
            <a:lvl7pPr lvl="6" indent="0">
              <a:spcBef>
                <a:spcPts val="0"/>
              </a:spcBef>
              <a:spcAft>
                <a:spcPts val="0"/>
              </a:spcAft>
              <a:buSzPts val="1400"/>
              <a:buFont typeface="Arial"/>
              <a:buNone/>
              <a:defRPr sz="1800"/>
            </a:lvl7pPr>
            <a:lvl8pPr lvl="7" indent="0">
              <a:spcBef>
                <a:spcPts val="0"/>
              </a:spcBef>
              <a:spcAft>
                <a:spcPts val="0"/>
              </a:spcAft>
              <a:buSzPts val="1400"/>
              <a:buFont typeface="Arial"/>
              <a:buNone/>
              <a:defRPr sz="1800"/>
            </a:lvl8pPr>
            <a:lvl9pPr lvl="8" indent="0">
              <a:spcBef>
                <a:spcPts val="0"/>
              </a:spcBef>
              <a:spcAft>
                <a:spcPts val="0"/>
              </a:spcAft>
              <a:buSzPts val="1400"/>
              <a:buFont typeface="Arial"/>
              <a:buNone/>
              <a:defRPr sz="1800"/>
            </a:lvl9pPr>
          </a:lstStyle>
          <a:p>
            <a:endParaRPr/>
          </a:p>
        </p:txBody>
      </p:sp>
      <p:sp>
        <p:nvSpPr>
          <p:cNvPr id="56" name="Google Shape;56;p8"/>
          <p:cNvSpPr txBox="1">
            <a:spLocks noGrp="1"/>
          </p:cNvSpPr>
          <p:nvPr>
            <p:ph type="body" idx="1"/>
          </p:nvPr>
        </p:nvSpPr>
        <p:spPr>
          <a:xfrm>
            <a:off x="839787" y="1681163"/>
            <a:ext cx="5157787" cy="823912"/>
          </a:xfrm>
          <a:prstGeom prst="rect">
            <a:avLst/>
          </a:prstGeom>
          <a:noFill/>
          <a:ln>
            <a:noFill/>
          </a:ln>
        </p:spPr>
        <p:txBody>
          <a:bodyPr spcFirstLastPara="1" wrap="square" lIns="91425" tIns="91425" rIns="91425" bIns="91425" anchor="b" anchorCtr="0"/>
          <a:lstStyle>
            <a:lvl1pPr marL="457200" marR="0" lvl="0" indent="-228600" algn="l" rtl="0">
              <a:lnSpc>
                <a:spcPct val="90000"/>
              </a:lnSpc>
              <a:spcBef>
                <a:spcPts val="1000"/>
              </a:spcBef>
              <a:spcAft>
                <a:spcPts val="0"/>
              </a:spcAft>
              <a:buClr>
                <a:schemeClr val="dk1"/>
              </a:buClr>
              <a:buSzPts val="2800"/>
              <a:buFont typeface="Arial"/>
              <a:buNone/>
              <a:defRPr sz="2400" b="1" i="0" u="none" strike="noStrike" cap="none">
                <a:solidFill>
                  <a:schemeClr val="dk1"/>
                </a:solidFill>
                <a:latin typeface="Calibri"/>
                <a:ea typeface="Calibri"/>
                <a:cs typeface="Calibri"/>
                <a:sym typeface="Calibri"/>
              </a:defRPr>
            </a:lvl1pPr>
            <a:lvl2pPr marL="914400" marR="0" lvl="1" indent="-228600" algn="l" rtl="0">
              <a:lnSpc>
                <a:spcPct val="90000"/>
              </a:lnSpc>
              <a:spcBef>
                <a:spcPts val="500"/>
              </a:spcBef>
              <a:spcAft>
                <a:spcPts val="0"/>
              </a:spcAft>
              <a:buClr>
                <a:schemeClr val="dk1"/>
              </a:buClr>
              <a:buSzPts val="2400"/>
              <a:buFont typeface="Arial"/>
              <a:buNone/>
              <a:defRPr sz="2000" b="1" i="0" u="none" strike="noStrike" cap="none">
                <a:solidFill>
                  <a:schemeClr val="dk1"/>
                </a:solidFill>
                <a:latin typeface="Calibri"/>
                <a:ea typeface="Calibri"/>
                <a:cs typeface="Calibri"/>
                <a:sym typeface="Calibri"/>
              </a:defRPr>
            </a:lvl2pPr>
            <a:lvl3pPr marL="1371600" marR="0" lvl="2" indent="-228600" algn="l" rtl="0">
              <a:lnSpc>
                <a:spcPct val="90000"/>
              </a:lnSpc>
              <a:spcBef>
                <a:spcPts val="500"/>
              </a:spcBef>
              <a:spcAft>
                <a:spcPts val="0"/>
              </a:spcAft>
              <a:buClr>
                <a:schemeClr val="dk1"/>
              </a:buClr>
              <a:buSzPts val="2000"/>
              <a:buFont typeface="Arial"/>
              <a:buNone/>
              <a:defRPr sz="1800" b="1" i="0" u="none" strike="noStrike" cap="none">
                <a:solidFill>
                  <a:schemeClr val="dk1"/>
                </a:solidFill>
                <a:latin typeface="Calibri"/>
                <a:ea typeface="Calibri"/>
                <a:cs typeface="Calibri"/>
                <a:sym typeface="Calibri"/>
              </a:defRPr>
            </a:lvl3pPr>
            <a:lvl4pPr marL="1828800" marR="0" lvl="3" indent="-228600" algn="l" rtl="0">
              <a:lnSpc>
                <a:spcPct val="90000"/>
              </a:lnSpc>
              <a:spcBef>
                <a:spcPts val="500"/>
              </a:spcBef>
              <a:spcAft>
                <a:spcPts val="0"/>
              </a:spcAft>
              <a:buClr>
                <a:schemeClr val="dk1"/>
              </a:buClr>
              <a:buSzPts val="1800"/>
              <a:buFont typeface="Arial"/>
              <a:buNone/>
              <a:defRPr sz="1600" b="1" i="0" u="none" strike="noStrike" cap="none">
                <a:solidFill>
                  <a:schemeClr val="dk1"/>
                </a:solidFill>
                <a:latin typeface="Calibri"/>
                <a:ea typeface="Calibri"/>
                <a:cs typeface="Calibri"/>
                <a:sym typeface="Calibri"/>
              </a:defRPr>
            </a:lvl4pPr>
            <a:lvl5pPr marL="2286000" marR="0" lvl="4" indent="-228600" algn="l" rtl="0">
              <a:lnSpc>
                <a:spcPct val="90000"/>
              </a:lnSpc>
              <a:spcBef>
                <a:spcPts val="500"/>
              </a:spcBef>
              <a:spcAft>
                <a:spcPts val="0"/>
              </a:spcAft>
              <a:buClr>
                <a:schemeClr val="dk1"/>
              </a:buClr>
              <a:buSzPts val="1800"/>
              <a:buFont typeface="Arial"/>
              <a:buNone/>
              <a:defRPr sz="1600" b="1" i="0" u="none" strike="noStrike" cap="none">
                <a:solidFill>
                  <a:schemeClr val="dk1"/>
                </a:solidFill>
                <a:latin typeface="Calibri"/>
                <a:ea typeface="Calibri"/>
                <a:cs typeface="Calibri"/>
                <a:sym typeface="Calibri"/>
              </a:defRPr>
            </a:lvl5pPr>
            <a:lvl6pPr marL="2743200" marR="0" lvl="5" indent="-228600" algn="l" rtl="0">
              <a:lnSpc>
                <a:spcPct val="90000"/>
              </a:lnSpc>
              <a:spcBef>
                <a:spcPts val="500"/>
              </a:spcBef>
              <a:spcAft>
                <a:spcPts val="0"/>
              </a:spcAft>
              <a:buClr>
                <a:schemeClr val="dk1"/>
              </a:buClr>
              <a:buSzPts val="1800"/>
              <a:buFont typeface="Arial"/>
              <a:buNone/>
              <a:defRPr sz="1600" b="1" i="0" u="none" strike="noStrike" cap="none">
                <a:solidFill>
                  <a:schemeClr val="dk1"/>
                </a:solidFill>
                <a:latin typeface="Calibri"/>
                <a:ea typeface="Calibri"/>
                <a:cs typeface="Calibri"/>
                <a:sym typeface="Calibri"/>
              </a:defRPr>
            </a:lvl6pPr>
            <a:lvl7pPr marL="3200400" marR="0" lvl="6" indent="-228600" algn="l" rtl="0">
              <a:lnSpc>
                <a:spcPct val="90000"/>
              </a:lnSpc>
              <a:spcBef>
                <a:spcPts val="500"/>
              </a:spcBef>
              <a:spcAft>
                <a:spcPts val="0"/>
              </a:spcAft>
              <a:buClr>
                <a:schemeClr val="dk1"/>
              </a:buClr>
              <a:buSzPts val="1800"/>
              <a:buFont typeface="Arial"/>
              <a:buNone/>
              <a:defRPr sz="1600" b="1" i="0" u="none" strike="noStrike" cap="none">
                <a:solidFill>
                  <a:schemeClr val="dk1"/>
                </a:solidFill>
                <a:latin typeface="Calibri"/>
                <a:ea typeface="Calibri"/>
                <a:cs typeface="Calibri"/>
                <a:sym typeface="Calibri"/>
              </a:defRPr>
            </a:lvl7pPr>
            <a:lvl8pPr marL="3657600" marR="0" lvl="7" indent="-228600" algn="l" rtl="0">
              <a:lnSpc>
                <a:spcPct val="90000"/>
              </a:lnSpc>
              <a:spcBef>
                <a:spcPts val="500"/>
              </a:spcBef>
              <a:spcAft>
                <a:spcPts val="0"/>
              </a:spcAft>
              <a:buClr>
                <a:schemeClr val="dk1"/>
              </a:buClr>
              <a:buSzPts val="1800"/>
              <a:buFont typeface="Arial"/>
              <a:buNone/>
              <a:defRPr sz="1600" b="1" i="0" u="none" strike="noStrike" cap="none">
                <a:solidFill>
                  <a:schemeClr val="dk1"/>
                </a:solidFill>
                <a:latin typeface="Calibri"/>
                <a:ea typeface="Calibri"/>
                <a:cs typeface="Calibri"/>
                <a:sym typeface="Calibri"/>
              </a:defRPr>
            </a:lvl8pPr>
            <a:lvl9pPr marL="4114800" marR="0" lvl="8" indent="-228600" algn="l" rtl="0">
              <a:lnSpc>
                <a:spcPct val="90000"/>
              </a:lnSpc>
              <a:spcBef>
                <a:spcPts val="500"/>
              </a:spcBef>
              <a:spcAft>
                <a:spcPts val="0"/>
              </a:spcAft>
              <a:buClr>
                <a:schemeClr val="dk1"/>
              </a:buClr>
              <a:buSzPts val="1800"/>
              <a:buFont typeface="Arial"/>
              <a:buNone/>
              <a:defRPr sz="1600" b="1" i="0" u="none" strike="noStrike" cap="none">
                <a:solidFill>
                  <a:schemeClr val="dk1"/>
                </a:solidFill>
                <a:latin typeface="Calibri"/>
                <a:ea typeface="Calibri"/>
                <a:cs typeface="Calibri"/>
                <a:sym typeface="Calibri"/>
              </a:defRPr>
            </a:lvl9pPr>
          </a:lstStyle>
          <a:p>
            <a:endParaRPr/>
          </a:p>
        </p:txBody>
      </p:sp>
      <p:sp>
        <p:nvSpPr>
          <p:cNvPr id="57" name="Google Shape;57;p8"/>
          <p:cNvSpPr txBox="1">
            <a:spLocks noGrp="1"/>
          </p:cNvSpPr>
          <p:nvPr>
            <p:ph type="body" idx="2"/>
          </p:nvPr>
        </p:nvSpPr>
        <p:spPr>
          <a:xfrm>
            <a:off x="839787" y="2505075"/>
            <a:ext cx="5157787" cy="3684588"/>
          </a:xfrm>
          <a:prstGeom prst="rect">
            <a:avLst/>
          </a:prstGeom>
          <a:noFill/>
          <a:ln>
            <a:noFill/>
          </a:ln>
        </p:spPr>
        <p:txBody>
          <a:bodyPr spcFirstLastPara="1" wrap="square" lIns="91425" tIns="91425" rIns="91425" bIns="91425" anchor="t" anchorCtr="0"/>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58" name="Google Shape;58;p8"/>
          <p:cNvSpPr txBox="1">
            <a:spLocks noGrp="1"/>
          </p:cNvSpPr>
          <p:nvPr>
            <p:ph type="body" idx="3"/>
          </p:nvPr>
        </p:nvSpPr>
        <p:spPr>
          <a:xfrm>
            <a:off x="6172200" y="1681163"/>
            <a:ext cx="5183187" cy="823912"/>
          </a:xfrm>
          <a:prstGeom prst="rect">
            <a:avLst/>
          </a:prstGeom>
          <a:noFill/>
          <a:ln>
            <a:noFill/>
          </a:ln>
        </p:spPr>
        <p:txBody>
          <a:bodyPr spcFirstLastPara="1" wrap="square" lIns="91425" tIns="91425" rIns="91425" bIns="91425" anchor="b" anchorCtr="0"/>
          <a:lstStyle>
            <a:lvl1pPr marL="457200" marR="0" lvl="0" indent="-228600" algn="l" rtl="0">
              <a:lnSpc>
                <a:spcPct val="90000"/>
              </a:lnSpc>
              <a:spcBef>
                <a:spcPts val="1000"/>
              </a:spcBef>
              <a:spcAft>
                <a:spcPts val="0"/>
              </a:spcAft>
              <a:buClr>
                <a:schemeClr val="dk1"/>
              </a:buClr>
              <a:buSzPts val="2800"/>
              <a:buFont typeface="Arial"/>
              <a:buNone/>
              <a:defRPr sz="2400" b="1" i="0" u="none" strike="noStrike" cap="none">
                <a:solidFill>
                  <a:schemeClr val="dk1"/>
                </a:solidFill>
                <a:latin typeface="Calibri"/>
                <a:ea typeface="Calibri"/>
                <a:cs typeface="Calibri"/>
                <a:sym typeface="Calibri"/>
              </a:defRPr>
            </a:lvl1pPr>
            <a:lvl2pPr marL="914400" marR="0" lvl="1" indent="-228600" algn="l" rtl="0">
              <a:lnSpc>
                <a:spcPct val="90000"/>
              </a:lnSpc>
              <a:spcBef>
                <a:spcPts val="500"/>
              </a:spcBef>
              <a:spcAft>
                <a:spcPts val="0"/>
              </a:spcAft>
              <a:buClr>
                <a:schemeClr val="dk1"/>
              </a:buClr>
              <a:buSzPts val="2400"/>
              <a:buFont typeface="Arial"/>
              <a:buNone/>
              <a:defRPr sz="2000" b="1" i="0" u="none" strike="noStrike" cap="none">
                <a:solidFill>
                  <a:schemeClr val="dk1"/>
                </a:solidFill>
                <a:latin typeface="Calibri"/>
                <a:ea typeface="Calibri"/>
                <a:cs typeface="Calibri"/>
                <a:sym typeface="Calibri"/>
              </a:defRPr>
            </a:lvl2pPr>
            <a:lvl3pPr marL="1371600" marR="0" lvl="2" indent="-228600" algn="l" rtl="0">
              <a:lnSpc>
                <a:spcPct val="90000"/>
              </a:lnSpc>
              <a:spcBef>
                <a:spcPts val="500"/>
              </a:spcBef>
              <a:spcAft>
                <a:spcPts val="0"/>
              </a:spcAft>
              <a:buClr>
                <a:schemeClr val="dk1"/>
              </a:buClr>
              <a:buSzPts val="2000"/>
              <a:buFont typeface="Arial"/>
              <a:buNone/>
              <a:defRPr sz="1800" b="1" i="0" u="none" strike="noStrike" cap="none">
                <a:solidFill>
                  <a:schemeClr val="dk1"/>
                </a:solidFill>
                <a:latin typeface="Calibri"/>
                <a:ea typeface="Calibri"/>
                <a:cs typeface="Calibri"/>
                <a:sym typeface="Calibri"/>
              </a:defRPr>
            </a:lvl3pPr>
            <a:lvl4pPr marL="1828800" marR="0" lvl="3" indent="-228600" algn="l" rtl="0">
              <a:lnSpc>
                <a:spcPct val="90000"/>
              </a:lnSpc>
              <a:spcBef>
                <a:spcPts val="500"/>
              </a:spcBef>
              <a:spcAft>
                <a:spcPts val="0"/>
              </a:spcAft>
              <a:buClr>
                <a:schemeClr val="dk1"/>
              </a:buClr>
              <a:buSzPts val="1800"/>
              <a:buFont typeface="Arial"/>
              <a:buNone/>
              <a:defRPr sz="1600" b="1" i="0" u="none" strike="noStrike" cap="none">
                <a:solidFill>
                  <a:schemeClr val="dk1"/>
                </a:solidFill>
                <a:latin typeface="Calibri"/>
                <a:ea typeface="Calibri"/>
                <a:cs typeface="Calibri"/>
                <a:sym typeface="Calibri"/>
              </a:defRPr>
            </a:lvl4pPr>
            <a:lvl5pPr marL="2286000" marR="0" lvl="4" indent="-228600" algn="l" rtl="0">
              <a:lnSpc>
                <a:spcPct val="90000"/>
              </a:lnSpc>
              <a:spcBef>
                <a:spcPts val="500"/>
              </a:spcBef>
              <a:spcAft>
                <a:spcPts val="0"/>
              </a:spcAft>
              <a:buClr>
                <a:schemeClr val="dk1"/>
              </a:buClr>
              <a:buSzPts val="1800"/>
              <a:buFont typeface="Arial"/>
              <a:buNone/>
              <a:defRPr sz="1600" b="1" i="0" u="none" strike="noStrike" cap="none">
                <a:solidFill>
                  <a:schemeClr val="dk1"/>
                </a:solidFill>
                <a:latin typeface="Calibri"/>
                <a:ea typeface="Calibri"/>
                <a:cs typeface="Calibri"/>
                <a:sym typeface="Calibri"/>
              </a:defRPr>
            </a:lvl5pPr>
            <a:lvl6pPr marL="2743200" marR="0" lvl="5" indent="-228600" algn="l" rtl="0">
              <a:lnSpc>
                <a:spcPct val="90000"/>
              </a:lnSpc>
              <a:spcBef>
                <a:spcPts val="500"/>
              </a:spcBef>
              <a:spcAft>
                <a:spcPts val="0"/>
              </a:spcAft>
              <a:buClr>
                <a:schemeClr val="dk1"/>
              </a:buClr>
              <a:buSzPts val="1800"/>
              <a:buFont typeface="Arial"/>
              <a:buNone/>
              <a:defRPr sz="1600" b="1" i="0" u="none" strike="noStrike" cap="none">
                <a:solidFill>
                  <a:schemeClr val="dk1"/>
                </a:solidFill>
                <a:latin typeface="Calibri"/>
                <a:ea typeface="Calibri"/>
                <a:cs typeface="Calibri"/>
                <a:sym typeface="Calibri"/>
              </a:defRPr>
            </a:lvl6pPr>
            <a:lvl7pPr marL="3200400" marR="0" lvl="6" indent="-228600" algn="l" rtl="0">
              <a:lnSpc>
                <a:spcPct val="90000"/>
              </a:lnSpc>
              <a:spcBef>
                <a:spcPts val="500"/>
              </a:spcBef>
              <a:spcAft>
                <a:spcPts val="0"/>
              </a:spcAft>
              <a:buClr>
                <a:schemeClr val="dk1"/>
              </a:buClr>
              <a:buSzPts val="1800"/>
              <a:buFont typeface="Arial"/>
              <a:buNone/>
              <a:defRPr sz="1600" b="1" i="0" u="none" strike="noStrike" cap="none">
                <a:solidFill>
                  <a:schemeClr val="dk1"/>
                </a:solidFill>
                <a:latin typeface="Calibri"/>
                <a:ea typeface="Calibri"/>
                <a:cs typeface="Calibri"/>
                <a:sym typeface="Calibri"/>
              </a:defRPr>
            </a:lvl7pPr>
            <a:lvl8pPr marL="3657600" marR="0" lvl="7" indent="-228600" algn="l" rtl="0">
              <a:lnSpc>
                <a:spcPct val="90000"/>
              </a:lnSpc>
              <a:spcBef>
                <a:spcPts val="500"/>
              </a:spcBef>
              <a:spcAft>
                <a:spcPts val="0"/>
              </a:spcAft>
              <a:buClr>
                <a:schemeClr val="dk1"/>
              </a:buClr>
              <a:buSzPts val="1800"/>
              <a:buFont typeface="Arial"/>
              <a:buNone/>
              <a:defRPr sz="1600" b="1" i="0" u="none" strike="noStrike" cap="none">
                <a:solidFill>
                  <a:schemeClr val="dk1"/>
                </a:solidFill>
                <a:latin typeface="Calibri"/>
                <a:ea typeface="Calibri"/>
                <a:cs typeface="Calibri"/>
                <a:sym typeface="Calibri"/>
              </a:defRPr>
            </a:lvl8pPr>
            <a:lvl9pPr marL="4114800" marR="0" lvl="8" indent="-228600" algn="l" rtl="0">
              <a:lnSpc>
                <a:spcPct val="90000"/>
              </a:lnSpc>
              <a:spcBef>
                <a:spcPts val="500"/>
              </a:spcBef>
              <a:spcAft>
                <a:spcPts val="0"/>
              </a:spcAft>
              <a:buClr>
                <a:schemeClr val="dk1"/>
              </a:buClr>
              <a:buSzPts val="1800"/>
              <a:buFont typeface="Arial"/>
              <a:buNone/>
              <a:defRPr sz="1600" b="1" i="0" u="none" strike="noStrike" cap="none">
                <a:solidFill>
                  <a:schemeClr val="dk1"/>
                </a:solidFill>
                <a:latin typeface="Calibri"/>
                <a:ea typeface="Calibri"/>
                <a:cs typeface="Calibri"/>
                <a:sym typeface="Calibri"/>
              </a:defRPr>
            </a:lvl9pPr>
          </a:lstStyle>
          <a:p>
            <a:endParaRPr/>
          </a:p>
        </p:txBody>
      </p:sp>
      <p:sp>
        <p:nvSpPr>
          <p:cNvPr id="59" name="Google Shape;59;p8"/>
          <p:cNvSpPr txBox="1">
            <a:spLocks noGrp="1"/>
          </p:cNvSpPr>
          <p:nvPr>
            <p:ph type="body" idx="4"/>
          </p:nvPr>
        </p:nvSpPr>
        <p:spPr>
          <a:xfrm>
            <a:off x="6172200" y="2505075"/>
            <a:ext cx="5183187" cy="3684588"/>
          </a:xfrm>
          <a:prstGeom prst="rect">
            <a:avLst/>
          </a:prstGeom>
          <a:noFill/>
          <a:ln>
            <a:noFill/>
          </a:ln>
        </p:spPr>
        <p:txBody>
          <a:bodyPr spcFirstLastPara="1" wrap="square" lIns="91425" tIns="91425" rIns="91425" bIns="91425" anchor="t" anchorCtr="0"/>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60" name="Google Shape;60;p8"/>
          <p:cNvSpPr txBox="1">
            <a:spLocks noGrp="1"/>
          </p:cNvSpPr>
          <p:nvPr>
            <p:ph type="dt" idx="10"/>
          </p:nvPr>
        </p:nvSpPr>
        <p:spPr>
          <a:xfrm>
            <a:off x="838200" y="6356350"/>
            <a:ext cx="2743199" cy="365125"/>
          </a:xfrm>
          <a:prstGeom prst="rect">
            <a:avLst/>
          </a:prstGeom>
          <a:noFill/>
          <a:ln>
            <a:noFill/>
          </a:ln>
        </p:spPr>
        <p:txBody>
          <a:bodyPr spcFirstLastPara="1" wrap="square" lIns="91425" tIns="91425" rIns="91425" bIns="91425" anchor="ctr" anchorCtr="0"/>
          <a:lstStyle>
            <a:lvl1pPr marL="0" marR="0" lvl="0" indent="0" algn="l" rtl="0">
              <a:lnSpc>
                <a:spcPct val="100000"/>
              </a:lnSpc>
              <a:spcBef>
                <a:spcPts val="0"/>
              </a:spcBef>
              <a:spcAft>
                <a:spcPts val="0"/>
              </a:spcAft>
              <a:buClr>
                <a:srgbClr val="888888"/>
              </a:buClr>
              <a:buSzPts val="1400"/>
              <a:buFont typeface="Calibri"/>
              <a:buNone/>
              <a:defRPr sz="1200" b="0" i="0" u="none" strike="noStrike" cap="none">
                <a:solidFill>
                  <a:srgbClr val="888888"/>
                </a:solidFill>
                <a:latin typeface="Calibri"/>
                <a:ea typeface="Calibri"/>
                <a:cs typeface="Calibri"/>
                <a:sym typeface="Calibri"/>
              </a:defRPr>
            </a:lvl1pPr>
            <a:lvl2pPr marL="457200" marR="0" lvl="1" indent="0"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2pPr>
            <a:lvl3pPr marL="914400" marR="0" lvl="2" indent="0"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3pPr>
            <a:lvl4pPr marL="1371600" marR="0" lvl="3" indent="0"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4pPr>
            <a:lvl5pPr marL="1828800" marR="0" lvl="4" indent="0"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5pPr>
            <a:lvl6pPr marL="2286000" marR="0" lvl="5" indent="0"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6pPr>
            <a:lvl7pPr marL="2743200" marR="0" lvl="6" indent="0"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7pPr>
            <a:lvl8pPr marL="3200400" marR="0" lvl="7" indent="0"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8pPr>
            <a:lvl9pPr marL="3657600" marR="0" lvl="8" indent="0"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9pPr>
          </a:lstStyle>
          <a:p>
            <a:endParaRPr/>
          </a:p>
        </p:txBody>
      </p:sp>
      <p:sp>
        <p:nvSpPr>
          <p:cNvPr id="61" name="Google Shape;61;p8"/>
          <p:cNvSpPr txBox="1">
            <a:spLocks noGrp="1"/>
          </p:cNvSpPr>
          <p:nvPr>
            <p:ph type="ftr" idx="11"/>
          </p:nvPr>
        </p:nvSpPr>
        <p:spPr>
          <a:xfrm>
            <a:off x="4038600" y="6356350"/>
            <a:ext cx="4114800" cy="365125"/>
          </a:xfrm>
          <a:prstGeom prst="rect">
            <a:avLst/>
          </a:prstGeom>
          <a:noFill/>
          <a:ln>
            <a:noFill/>
          </a:ln>
        </p:spPr>
        <p:txBody>
          <a:bodyPr spcFirstLastPara="1" wrap="square" lIns="91425" tIns="91425" rIns="91425" bIns="91425" anchor="ctr" anchorCtr="0"/>
          <a:lstStyle>
            <a:lvl1pPr marL="0" marR="0" lvl="0" indent="0" algn="ctr" rtl="0">
              <a:lnSpc>
                <a:spcPct val="100000"/>
              </a:lnSpc>
              <a:spcBef>
                <a:spcPts val="0"/>
              </a:spcBef>
              <a:spcAft>
                <a:spcPts val="0"/>
              </a:spcAft>
              <a:buClr>
                <a:srgbClr val="888888"/>
              </a:buClr>
              <a:buSzPts val="1400"/>
              <a:buFont typeface="Calibri"/>
              <a:buNone/>
              <a:defRPr sz="1200" b="0" i="0" u="none" strike="noStrike" cap="none">
                <a:solidFill>
                  <a:srgbClr val="888888"/>
                </a:solidFill>
                <a:latin typeface="Calibri"/>
                <a:ea typeface="Calibri"/>
                <a:cs typeface="Calibri"/>
                <a:sym typeface="Calibri"/>
              </a:defRPr>
            </a:lvl1pPr>
            <a:lvl2pPr marL="457200" marR="0" lvl="1" indent="0"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2pPr>
            <a:lvl3pPr marL="914400" marR="0" lvl="2" indent="0"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3pPr>
            <a:lvl4pPr marL="1371600" marR="0" lvl="3" indent="0"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4pPr>
            <a:lvl5pPr marL="1828800" marR="0" lvl="4" indent="0"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5pPr>
            <a:lvl6pPr marL="2286000" marR="0" lvl="5" indent="0"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6pPr>
            <a:lvl7pPr marL="2743200" marR="0" lvl="6" indent="0"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7pPr>
            <a:lvl8pPr marL="3200400" marR="0" lvl="7" indent="0"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8pPr>
            <a:lvl9pPr marL="3657600" marR="0" lvl="8" indent="0"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9pPr>
          </a:lstStyle>
          <a:p>
            <a:endParaRPr/>
          </a:p>
        </p:txBody>
      </p:sp>
      <p:sp>
        <p:nvSpPr>
          <p:cNvPr id="62" name="Google Shape;62;p8"/>
          <p:cNvSpPr txBox="1">
            <a:spLocks noGrp="1"/>
          </p:cNvSpPr>
          <p:nvPr>
            <p:ph type="sldNum" idx="12"/>
          </p:nvPr>
        </p:nvSpPr>
        <p:spPr>
          <a:xfrm>
            <a:off x="8610600" y="6356350"/>
            <a:ext cx="2743199" cy="365125"/>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888888"/>
              </a:buClr>
              <a:buFont typeface="Calibri"/>
              <a:buNone/>
              <a:defRPr sz="12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888888"/>
              </a:buClr>
              <a:buFont typeface="Calibri"/>
              <a:buNone/>
              <a:defRPr sz="12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888888"/>
              </a:buClr>
              <a:buFont typeface="Calibri"/>
              <a:buNone/>
              <a:defRPr sz="12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888888"/>
              </a:buClr>
              <a:buFont typeface="Calibri"/>
              <a:buNone/>
              <a:defRPr sz="12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888888"/>
              </a:buClr>
              <a:buFont typeface="Calibri"/>
              <a:buNone/>
              <a:defRPr sz="12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888888"/>
              </a:buClr>
              <a:buFont typeface="Calibri"/>
              <a:buNone/>
              <a:defRPr sz="12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888888"/>
              </a:buClr>
              <a:buFont typeface="Calibri"/>
              <a:buNone/>
              <a:defRPr sz="12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888888"/>
              </a:buClr>
              <a:buFont typeface="Calibri"/>
              <a:buNone/>
              <a:defRPr sz="12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888888"/>
              </a:buClr>
              <a:buFont typeface="Calibri"/>
              <a:buNone/>
              <a:defRPr sz="1200" b="0" i="0" u="none" strike="noStrike" cap="none">
                <a:solidFill>
                  <a:srgbClr val="888888"/>
                </a:solidFill>
                <a:latin typeface="Calibri"/>
                <a:ea typeface="Calibri"/>
                <a:cs typeface="Calibri"/>
                <a:sym typeface="Calibri"/>
              </a:defRPr>
            </a:lvl9pPr>
          </a:lstStyle>
          <a:p>
            <a:pPr marL="0" lvl="0" indent="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63"/>
        <p:cNvGrpSpPr/>
        <p:nvPr/>
      </p:nvGrpSpPr>
      <p:grpSpPr>
        <a:xfrm>
          <a:off x="0" y="0"/>
          <a:ext cx="0" cy="0"/>
          <a:chOff x="0" y="0"/>
          <a:chExt cx="0" cy="0"/>
        </a:xfrm>
      </p:grpSpPr>
      <p:sp>
        <p:nvSpPr>
          <p:cNvPr id="64" name="Google Shape;64;p9"/>
          <p:cNvSpPr txBox="1">
            <a:spLocks noGrp="1"/>
          </p:cNvSpPr>
          <p:nvPr>
            <p:ph type="title"/>
          </p:nvPr>
        </p:nvSpPr>
        <p:spPr>
          <a:xfrm>
            <a:off x="838200" y="365125"/>
            <a:ext cx="10515599" cy="1325562"/>
          </a:xfrm>
          <a:prstGeom prst="rect">
            <a:avLst/>
          </a:prstGeom>
          <a:noFill/>
          <a:ln>
            <a:noFill/>
          </a:ln>
        </p:spPr>
        <p:txBody>
          <a:bodyPr spcFirstLastPara="1" wrap="square" lIns="91425" tIns="91425" rIns="91425" bIns="91425" anchor="ctr" anchorCtr="0"/>
          <a:lstStyle>
            <a:lvl1pPr marL="0" marR="0" lvl="0" indent="0" algn="l" rtl="0">
              <a:lnSpc>
                <a:spcPct val="90000"/>
              </a:lnSpc>
              <a:spcBef>
                <a:spcPts val="0"/>
              </a:spcBef>
              <a:spcAft>
                <a:spcPts val="0"/>
              </a:spcAft>
              <a:buClr>
                <a:schemeClr val="dk1"/>
              </a:buClr>
              <a:buSzPts val="1400"/>
              <a:buFont typeface="Calibri"/>
              <a:buNone/>
              <a:defRPr sz="4400" b="0" i="0" u="none" strike="noStrike" cap="none">
                <a:solidFill>
                  <a:schemeClr val="dk1"/>
                </a:solidFill>
                <a:latin typeface="Calibri"/>
                <a:ea typeface="Calibri"/>
                <a:cs typeface="Calibri"/>
                <a:sym typeface="Calibri"/>
              </a:defRPr>
            </a:lvl1pPr>
            <a:lvl2pPr lvl="1" indent="0">
              <a:spcBef>
                <a:spcPts val="0"/>
              </a:spcBef>
              <a:spcAft>
                <a:spcPts val="0"/>
              </a:spcAft>
              <a:buSzPts val="1400"/>
              <a:buFont typeface="Arial"/>
              <a:buNone/>
              <a:defRPr sz="1800"/>
            </a:lvl2pPr>
            <a:lvl3pPr lvl="2" indent="0">
              <a:spcBef>
                <a:spcPts val="0"/>
              </a:spcBef>
              <a:spcAft>
                <a:spcPts val="0"/>
              </a:spcAft>
              <a:buSzPts val="1400"/>
              <a:buFont typeface="Arial"/>
              <a:buNone/>
              <a:defRPr sz="1800"/>
            </a:lvl3pPr>
            <a:lvl4pPr lvl="3" indent="0">
              <a:spcBef>
                <a:spcPts val="0"/>
              </a:spcBef>
              <a:spcAft>
                <a:spcPts val="0"/>
              </a:spcAft>
              <a:buSzPts val="1400"/>
              <a:buFont typeface="Arial"/>
              <a:buNone/>
              <a:defRPr sz="1800"/>
            </a:lvl4pPr>
            <a:lvl5pPr lvl="4" indent="0">
              <a:spcBef>
                <a:spcPts val="0"/>
              </a:spcBef>
              <a:spcAft>
                <a:spcPts val="0"/>
              </a:spcAft>
              <a:buSzPts val="1400"/>
              <a:buFont typeface="Arial"/>
              <a:buNone/>
              <a:defRPr sz="1800"/>
            </a:lvl5pPr>
            <a:lvl6pPr lvl="5" indent="0">
              <a:spcBef>
                <a:spcPts val="0"/>
              </a:spcBef>
              <a:spcAft>
                <a:spcPts val="0"/>
              </a:spcAft>
              <a:buSzPts val="1400"/>
              <a:buFont typeface="Arial"/>
              <a:buNone/>
              <a:defRPr sz="1800"/>
            </a:lvl6pPr>
            <a:lvl7pPr lvl="6" indent="0">
              <a:spcBef>
                <a:spcPts val="0"/>
              </a:spcBef>
              <a:spcAft>
                <a:spcPts val="0"/>
              </a:spcAft>
              <a:buSzPts val="1400"/>
              <a:buFont typeface="Arial"/>
              <a:buNone/>
              <a:defRPr sz="1800"/>
            </a:lvl7pPr>
            <a:lvl8pPr lvl="7" indent="0">
              <a:spcBef>
                <a:spcPts val="0"/>
              </a:spcBef>
              <a:spcAft>
                <a:spcPts val="0"/>
              </a:spcAft>
              <a:buSzPts val="1400"/>
              <a:buFont typeface="Arial"/>
              <a:buNone/>
              <a:defRPr sz="1800"/>
            </a:lvl8pPr>
            <a:lvl9pPr lvl="8" indent="0">
              <a:spcBef>
                <a:spcPts val="0"/>
              </a:spcBef>
              <a:spcAft>
                <a:spcPts val="0"/>
              </a:spcAft>
              <a:buSzPts val="1400"/>
              <a:buFont typeface="Arial"/>
              <a:buNone/>
              <a:defRPr sz="1800"/>
            </a:lvl9pPr>
          </a:lstStyle>
          <a:p>
            <a:endParaRPr/>
          </a:p>
        </p:txBody>
      </p:sp>
      <p:sp>
        <p:nvSpPr>
          <p:cNvPr id="65" name="Google Shape;65;p9"/>
          <p:cNvSpPr txBox="1">
            <a:spLocks noGrp="1"/>
          </p:cNvSpPr>
          <p:nvPr>
            <p:ph type="dt" idx="10"/>
          </p:nvPr>
        </p:nvSpPr>
        <p:spPr>
          <a:xfrm>
            <a:off x="838200" y="6356350"/>
            <a:ext cx="2743199" cy="365125"/>
          </a:xfrm>
          <a:prstGeom prst="rect">
            <a:avLst/>
          </a:prstGeom>
          <a:noFill/>
          <a:ln>
            <a:noFill/>
          </a:ln>
        </p:spPr>
        <p:txBody>
          <a:bodyPr spcFirstLastPara="1" wrap="square" lIns="91425" tIns="91425" rIns="91425" bIns="91425" anchor="ctr" anchorCtr="0"/>
          <a:lstStyle>
            <a:lvl1pPr marL="0" marR="0" lvl="0" indent="0" algn="l" rtl="0">
              <a:lnSpc>
                <a:spcPct val="100000"/>
              </a:lnSpc>
              <a:spcBef>
                <a:spcPts val="0"/>
              </a:spcBef>
              <a:spcAft>
                <a:spcPts val="0"/>
              </a:spcAft>
              <a:buClr>
                <a:srgbClr val="888888"/>
              </a:buClr>
              <a:buSzPts val="1400"/>
              <a:buFont typeface="Calibri"/>
              <a:buNone/>
              <a:defRPr sz="1200" b="0" i="0" u="none" strike="noStrike" cap="none">
                <a:solidFill>
                  <a:srgbClr val="888888"/>
                </a:solidFill>
                <a:latin typeface="Calibri"/>
                <a:ea typeface="Calibri"/>
                <a:cs typeface="Calibri"/>
                <a:sym typeface="Calibri"/>
              </a:defRPr>
            </a:lvl1pPr>
            <a:lvl2pPr marL="457200" marR="0" lvl="1" indent="0"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2pPr>
            <a:lvl3pPr marL="914400" marR="0" lvl="2" indent="0"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3pPr>
            <a:lvl4pPr marL="1371600" marR="0" lvl="3" indent="0"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4pPr>
            <a:lvl5pPr marL="1828800" marR="0" lvl="4" indent="0"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5pPr>
            <a:lvl6pPr marL="2286000" marR="0" lvl="5" indent="0"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6pPr>
            <a:lvl7pPr marL="2743200" marR="0" lvl="6" indent="0"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7pPr>
            <a:lvl8pPr marL="3200400" marR="0" lvl="7" indent="0"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8pPr>
            <a:lvl9pPr marL="3657600" marR="0" lvl="8" indent="0"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9pPr>
          </a:lstStyle>
          <a:p>
            <a:endParaRPr/>
          </a:p>
        </p:txBody>
      </p:sp>
      <p:sp>
        <p:nvSpPr>
          <p:cNvPr id="66" name="Google Shape;66;p9"/>
          <p:cNvSpPr txBox="1">
            <a:spLocks noGrp="1"/>
          </p:cNvSpPr>
          <p:nvPr>
            <p:ph type="ftr" idx="11"/>
          </p:nvPr>
        </p:nvSpPr>
        <p:spPr>
          <a:xfrm>
            <a:off x="4038600" y="6356350"/>
            <a:ext cx="4114800" cy="365125"/>
          </a:xfrm>
          <a:prstGeom prst="rect">
            <a:avLst/>
          </a:prstGeom>
          <a:noFill/>
          <a:ln>
            <a:noFill/>
          </a:ln>
        </p:spPr>
        <p:txBody>
          <a:bodyPr spcFirstLastPara="1" wrap="square" lIns="91425" tIns="91425" rIns="91425" bIns="91425" anchor="ctr" anchorCtr="0"/>
          <a:lstStyle>
            <a:lvl1pPr marL="0" marR="0" lvl="0" indent="0" algn="ctr" rtl="0">
              <a:lnSpc>
                <a:spcPct val="100000"/>
              </a:lnSpc>
              <a:spcBef>
                <a:spcPts val="0"/>
              </a:spcBef>
              <a:spcAft>
                <a:spcPts val="0"/>
              </a:spcAft>
              <a:buClr>
                <a:srgbClr val="888888"/>
              </a:buClr>
              <a:buSzPts val="1400"/>
              <a:buFont typeface="Calibri"/>
              <a:buNone/>
              <a:defRPr sz="1200" b="0" i="0" u="none" strike="noStrike" cap="none">
                <a:solidFill>
                  <a:srgbClr val="888888"/>
                </a:solidFill>
                <a:latin typeface="Calibri"/>
                <a:ea typeface="Calibri"/>
                <a:cs typeface="Calibri"/>
                <a:sym typeface="Calibri"/>
              </a:defRPr>
            </a:lvl1pPr>
            <a:lvl2pPr marL="457200" marR="0" lvl="1" indent="0"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2pPr>
            <a:lvl3pPr marL="914400" marR="0" lvl="2" indent="0"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3pPr>
            <a:lvl4pPr marL="1371600" marR="0" lvl="3" indent="0"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4pPr>
            <a:lvl5pPr marL="1828800" marR="0" lvl="4" indent="0"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5pPr>
            <a:lvl6pPr marL="2286000" marR="0" lvl="5" indent="0"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6pPr>
            <a:lvl7pPr marL="2743200" marR="0" lvl="6" indent="0"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7pPr>
            <a:lvl8pPr marL="3200400" marR="0" lvl="7" indent="0"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8pPr>
            <a:lvl9pPr marL="3657600" marR="0" lvl="8" indent="0"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9pPr>
          </a:lstStyle>
          <a:p>
            <a:endParaRPr/>
          </a:p>
        </p:txBody>
      </p:sp>
      <p:sp>
        <p:nvSpPr>
          <p:cNvPr id="67" name="Google Shape;67;p9"/>
          <p:cNvSpPr txBox="1">
            <a:spLocks noGrp="1"/>
          </p:cNvSpPr>
          <p:nvPr>
            <p:ph type="sldNum" idx="12"/>
          </p:nvPr>
        </p:nvSpPr>
        <p:spPr>
          <a:xfrm>
            <a:off x="8610600" y="6356350"/>
            <a:ext cx="2743199" cy="365125"/>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888888"/>
              </a:buClr>
              <a:buFont typeface="Calibri"/>
              <a:buNone/>
              <a:defRPr sz="12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888888"/>
              </a:buClr>
              <a:buFont typeface="Calibri"/>
              <a:buNone/>
              <a:defRPr sz="12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888888"/>
              </a:buClr>
              <a:buFont typeface="Calibri"/>
              <a:buNone/>
              <a:defRPr sz="12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888888"/>
              </a:buClr>
              <a:buFont typeface="Calibri"/>
              <a:buNone/>
              <a:defRPr sz="12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888888"/>
              </a:buClr>
              <a:buFont typeface="Calibri"/>
              <a:buNone/>
              <a:defRPr sz="12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888888"/>
              </a:buClr>
              <a:buFont typeface="Calibri"/>
              <a:buNone/>
              <a:defRPr sz="12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888888"/>
              </a:buClr>
              <a:buFont typeface="Calibri"/>
              <a:buNone/>
              <a:defRPr sz="12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888888"/>
              </a:buClr>
              <a:buFont typeface="Calibri"/>
              <a:buNone/>
              <a:defRPr sz="12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888888"/>
              </a:buClr>
              <a:buFont typeface="Calibri"/>
              <a:buNone/>
              <a:defRPr sz="1200" b="0" i="0" u="none" strike="noStrike" cap="none">
                <a:solidFill>
                  <a:srgbClr val="888888"/>
                </a:solidFill>
                <a:latin typeface="Calibri"/>
                <a:ea typeface="Calibri"/>
                <a:cs typeface="Calibri"/>
                <a:sym typeface="Calibri"/>
              </a:defRPr>
            </a:lvl9pPr>
          </a:lstStyle>
          <a:p>
            <a:pPr marL="0" lvl="0" indent="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68"/>
        <p:cNvGrpSpPr/>
        <p:nvPr/>
      </p:nvGrpSpPr>
      <p:grpSpPr>
        <a:xfrm>
          <a:off x="0" y="0"/>
          <a:ext cx="0" cy="0"/>
          <a:chOff x="0" y="0"/>
          <a:chExt cx="0" cy="0"/>
        </a:xfrm>
      </p:grpSpPr>
      <p:sp>
        <p:nvSpPr>
          <p:cNvPr id="69" name="Google Shape;69;p10"/>
          <p:cNvSpPr txBox="1">
            <a:spLocks noGrp="1"/>
          </p:cNvSpPr>
          <p:nvPr>
            <p:ph type="dt" idx="10"/>
          </p:nvPr>
        </p:nvSpPr>
        <p:spPr>
          <a:xfrm>
            <a:off x="838200" y="6356350"/>
            <a:ext cx="2743199" cy="365125"/>
          </a:xfrm>
          <a:prstGeom prst="rect">
            <a:avLst/>
          </a:prstGeom>
          <a:noFill/>
          <a:ln>
            <a:noFill/>
          </a:ln>
        </p:spPr>
        <p:txBody>
          <a:bodyPr spcFirstLastPara="1" wrap="square" lIns="91425" tIns="91425" rIns="91425" bIns="91425" anchor="ctr" anchorCtr="0"/>
          <a:lstStyle>
            <a:lvl1pPr marL="0" marR="0" lvl="0" indent="0" algn="l" rtl="0">
              <a:lnSpc>
                <a:spcPct val="100000"/>
              </a:lnSpc>
              <a:spcBef>
                <a:spcPts val="0"/>
              </a:spcBef>
              <a:spcAft>
                <a:spcPts val="0"/>
              </a:spcAft>
              <a:buClr>
                <a:srgbClr val="888888"/>
              </a:buClr>
              <a:buSzPts val="1400"/>
              <a:buFont typeface="Calibri"/>
              <a:buNone/>
              <a:defRPr sz="1200" b="0" i="0" u="none" strike="noStrike" cap="none">
                <a:solidFill>
                  <a:srgbClr val="888888"/>
                </a:solidFill>
                <a:latin typeface="Calibri"/>
                <a:ea typeface="Calibri"/>
                <a:cs typeface="Calibri"/>
                <a:sym typeface="Calibri"/>
              </a:defRPr>
            </a:lvl1pPr>
            <a:lvl2pPr marL="457200" marR="0" lvl="1" indent="0"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2pPr>
            <a:lvl3pPr marL="914400" marR="0" lvl="2" indent="0"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3pPr>
            <a:lvl4pPr marL="1371600" marR="0" lvl="3" indent="0"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4pPr>
            <a:lvl5pPr marL="1828800" marR="0" lvl="4" indent="0"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5pPr>
            <a:lvl6pPr marL="2286000" marR="0" lvl="5" indent="0"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6pPr>
            <a:lvl7pPr marL="2743200" marR="0" lvl="6" indent="0"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7pPr>
            <a:lvl8pPr marL="3200400" marR="0" lvl="7" indent="0"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8pPr>
            <a:lvl9pPr marL="3657600" marR="0" lvl="8" indent="0"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9pPr>
          </a:lstStyle>
          <a:p>
            <a:endParaRPr/>
          </a:p>
        </p:txBody>
      </p:sp>
      <p:sp>
        <p:nvSpPr>
          <p:cNvPr id="70" name="Google Shape;70;p10"/>
          <p:cNvSpPr txBox="1">
            <a:spLocks noGrp="1"/>
          </p:cNvSpPr>
          <p:nvPr>
            <p:ph type="ftr" idx="11"/>
          </p:nvPr>
        </p:nvSpPr>
        <p:spPr>
          <a:xfrm>
            <a:off x="4038600" y="6356350"/>
            <a:ext cx="4114800" cy="365125"/>
          </a:xfrm>
          <a:prstGeom prst="rect">
            <a:avLst/>
          </a:prstGeom>
          <a:noFill/>
          <a:ln>
            <a:noFill/>
          </a:ln>
        </p:spPr>
        <p:txBody>
          <a:bodyPr spcFirstLastPara="1" wrap="square" lIns="91425" tIns="91425" rIns="91425" bIns="91425" anchor="ctr" anchorCtr="0"/>
          <a:lstStyle>
            <a:lvl1pPr marL="0" marR="0" lvl="0" indent="0" algn="ctr" rtl="0">
              <a:lnSpc>
                <a:spcPct val="100000"/>
              </a:lnSpc>
              <a:spcBef>
                <a:spcPts val="0"/>
              </a:spcBef>
              <a:spcAft>
                <a:spcPts val="0"/>
              </a:spcAft>
              <a:buClr>
                <a:srgbClr val="888888"/>
              </a:buClr>
              <a:buSzPts val="1400"/>
              <a:buFont typeface="Calibri"/>
              <a:buNone/>
              <a:defRPr sz="1200" b="0" i="0" u="none" strike="noStrike" cap="none">
                <a:solidFill>
                  <a:srgbClr val="888888"/>
                </a:solidFill>
                <a:latin typeface="Calibri"/>
                <a:ea typeface="Calibri"/>
                <a:cs typeface="Calibri"/>
                <a:sym typeface="Calibri"/>
              </a:defRPr>
            </a:lvl1pPr>
            <a:lvl2pPr marL="457200" marR="0" lvl="1" indent="0"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2pPr>
            <a:lvl3pPr marL="914400" marR="0" lvl="2" indent="0"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3pPr>
            <a:lvl4pPr marL="1371600" marR="0" lvl="3" indent="0"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4pPr>
            <a:lvl5pPr marL="1828800" marR="0" lvl="4" indent="0"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5pPr>
            <a:lvl6pPr marL="2286000" marR="0" lvl="5" indent="0"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6pPr>
            <a:lvl7pPr marL="2743200" marR="0" lvl="6" indent="0"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7pPr>
            <a:lvl8pPr marL="3200400" marR="0" lvl="7" indent="0"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8pPr>
            <a:lvl9pPr marL="3657600" marR="0" lvl="8" indent="0"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9pPr>
          </a:lstStyle>
          <a:p>
            <a:endParaRPr/>
          </a:p>
        </p:txBody>
      </p:sp>
      <p:sp>
        <p:nvSpPr>
          <p:cNvPr id="71" name="Google Shape;71;p10"/>
          <p:cNvSpPr txBox="1">
            <a:spLocks noGrp="1"/>
          </p:cNvSpPr>
          <p:nvPr>
            <p:ph type="sldNum" idx="12"/>
          </p:nvPr>
        </p:nvSpPr>
        <p:spPr>
          <a:xfrm>
            <a:off x="8610600" y="6356350"/>
            <a:ext cx="2743199" cy="365125"/>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888888"/>
              </a:buClr>
              <a:buFont typeface="Calibri"/>
              <a:buNone/>
              <a:defRPr sz="12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888888"/>
              </a:buClr>
              <a:buFont typeface="Calibri"/>
              <a:buNone/>
              <a:defRPr sz="12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888888"/>
              </a:buClr>
              <a:buFont typeface="Calibri"/>
              <a:buNone/>
              <a:defRPr sz="12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888888"/>
              </a:buClr>
              <a:buFont typeface="Calibri"/>
              <a:buNone/>
              <a:defRPr sz="12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888888"/>
              </a:buClr>
              <a:buFont typeface="Calibri"/>
              <a:buNone/>
              <a:defRPr sz="12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888888"/>
              </a:buClr>
              <a:buFont typeface="Calibri"/>
              <a:buNone/>
              <a:defRPr sz="12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888888"/>
              </a:buClr>
              <a:buFont typeface="Calibri"/>
              <a:buNone/>
              <a:defRPr sz="12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888888"/>
              </a:buClr>
              <a:buFont typeface="Calibri"/>
              <a:buNone/>
              <a:defRPr sz="12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888888"/>
              </a:buClr>
              <a:buFont typeface="Calibri"/>
              <a:buNone/>
              <a:defRPr sz="1200" b="0" i="0" u="none" strike="noStrike" cap="none">
                <a:solidFill>
                  <a:srgbClr val="888888"/>
                </a:solidFill>
                <a:latin typeface="Calibri"/>
                <a:ea typeface="Calibri"/>
                <a:cs typeface="Calibri"/>
                <a:sym typeface="Calibri"/>
              </a:defRPr>
            </a:lvl9pPr>
          </a:lstStyle>
          <a:p>
            <a:pPr marL="0" lvl="0" indent="0">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rotWithShape="1">
          <a:blip r:embed="rId14">
            <a:alphaModFix/>
          </a:blip>
          <a:stretch>
            <a:fillRect/>
          </a:stretch>
        </a:blipFill>
        <a:effectLst/>
      </p:bgPr>
    </p:bg>
    <p:spTree>
      <p:nvGrpSpPr>
        <p:cNvPr id="1" name="Shape 9"/>
        <p:cNvGrpSpPr/>
        <p:nvPr/>
      </p:nvGrpSpPr>
      <p:grpSpPr>
        <a:xfrm>
          <a:off x="0" y="0"/>
          <a:ext cx="0" cy="0"/>
          <a:chOff x="0" y="0"/>
          <a:chExt cx="0" cy="0"/>
        </a:xfrm>
      </p:grpSpPr>
      <p:sp>
        <p:nvSpPr>
          <p:cNvPr id="10" name="Google Shape;10;p1"/>
          <p:cNvSpPr txBox="1">
            <a:spLocks noGrp="1"/>
          </p:cNvSpPr>
          <p:nvPr>
            <p:ph type="title"/>
          </p:nvPr>
        </p:nvSpPr>
        <p:spPr>
          <a:xfrm>
            <a:off x="838200" y="365125"/>
            <a:ext cx="10515599" cy="1325562"/>
          </a:xfrm>
          <a:prstGeom prst="rect">
            <a:avLst/>
          </a:prstGeom>
          <a:noFill/>
          <a:ln>
            <a:noFill/>
          </a:ln>
        </p:spPr>
        <p:txBody>
          <a:bodyPr spcFirstLastPara="1" wrap="square" lIns="91425" tIns="91425" rIns="91425" bIns="91425" anchor="ctr" anchorCtr="0"/>
          <a:lstStyle>
            <a:lvl1pPr marL="0" marR="0" lvl="0" indent="0" algn="l" rtl="0">
              <a:lnSpc>
                <a:spcPct val="90000"/>
              </a:lnSpc>
              <a:spcBef>
                <a:spcPts val="0"/>
              </a:spcBef>
              <a:spcAft>
                <a:spcPts val="0"/>
              </a:spcAft>
              <a:buClr>
                <a:schemeClr val="dk1"/>
              </a:buClr>
              <a:buSzPts val="1400"/>
              <a:buFont typeface="Calibri"/>
              <a:buNone/>
              <a:defRPr sz="4400" b="0" i="0" u="none" strike="noStrike" cap="none">
                <a:solidFill>
                  <a:schemeClr val="dk1"/>
                </a:solidFill>
                <a:latin typeface="Calibri"/>
                <a:ea typeface="Calibri"/>
                <a:cs typeface="Calibri"/>
                <a:sym typeface="Calibri"/>
              </a:defRPr>
            </a:lvl1pPr>
            <a:lvl2pPr lvl="1" indent="0">
              <a:spcBef>
                <a:spcPts val="0"/>
              </a:spcBef>
              <a:spcAft>
                <a:spcPts val="0"/>
              </a:spcAft>
              <a:buSzPts val="1400"/>
              <a:buFont typeface="Arial"/>
              <a:buNone/>
              <a:defRPr sz="1800"/>
            </a:lvl2pPr>
            <a:lvl3pPr lvl="2" indent="0">
              <a:spcBef>
                <a:spcPts val="0"/>
              </a:spcBef>
              <a:spcAft>
                <a:spcPts val="0"/>
              </a:spcAft>
              <a:buSzPts val="1400"/>
              <a:buFont typeface="Arial"/>
              <a:buNone/>
              <a:defRPr sz="1800"/>
            </a:lvl3pPr>
            <a:lvl4pPr lvl="3" indent="0">
              <a:spcBef>
                <a:spcPts val="0"/>
              </a:spcBef>
              <a:spcAft>
                <a:spcPts val="0"/>
              </a:spcAft>
              <a:buSzPts val="1400"/>
              <a:buFont typeface="Arial"/>
              <a:buNone/>
              <a:defRPr sz="1800"/>
            </a:lvl4pPr>
            <a:lvl5pPr lvl="4" indent="0">
              <a:spcBef>
                <a:spcPts val="0"/>
              </a:spcBef>
              <a:spcAft>
                <a:spcPts val="0"/>
              </a:spcAft>
              <a:buSzPts val="1400"/>
              <a:buFont typeface="Arial"/>
              <a:buNone/>
              <a:defRPr sz="1800"/>
            </a:lvl5pPr>
            <a:lvl6pPr lvl="5" indent="0">
              <a:spcBef>
                <a:spcPts val="0"/>
              </a:spcBef>
              <a:spcAft>
                <a:spcPts val="0"/>
              </a:spcAft>
              <a:buSzPts val="1400"/>
              <a:buFont typeface="Arial"/>
              <a:buNone/>
              <a:defRPr sz="1800"/>
            </a:lvl6pPr>
            <a:lvl7pPr lvl="6" indent="0">
              <a:spcBef>
                <a:spcPts val="0"/>
              </a:spcBef>
              <a:spcAft>
                <a:spcPts val="0"/>
              </a:spcAft>
              <a:buSzPts val="1400"/>
              <a:buFont typeface="Arial"/>
              <a:buNone/>
              <a:defRPr sz="1800"/>
            </a:lvl7pPr>
            <a:lvl8pPr lvl="7" indent="0">
              <a:spcBef>
                <a:spcPts val="0"/>
              </a:spcBef>
              <a:spcAft>
                <a:spcPts val="0"/>
              </a:spcAft>
              <a:buSzPts val="1400"/>
              <a:buFont typeface="Arial"/>
              <a:buNone/>
              <a:defRPr sz="1800"/>
            </a:lvl8pPr>
            <a:lvl9pPr lvl="8" indent="0">
              <a:spcBef>
                <a:spcPts val="0"/>
              </a:spcBef>
              <a:spcAft>
                <a:spcPts val="0"/>
              </a:spcAft>
              <a:buSzPts val="1400"/>
              <a:buFont typeface="Arial"/>
              <a:buNone/>
              <a:defRPr sz="1800"/>
            </a:lvl9pPr>
          </a:lstStyle>
          <a:p>
            <a:endParaRPr/>
          </a:p>
        </p:txBody>
      </p:sp>
      <p:sp>
        <p:nvSpPr>
          <p:cNvPr id="11" name="Google Shape;11;p1"/>
          <p:cNvSpPr txBox="1">
            <a:spLocks noGrp="1"/>
          </p:cNvSpPr>
          <p:nvPr>
            <p:ph type="body" idx="1"/>
          </p:nvPr>
        </p:nvSpPr>
        <p:spPr>
          <a:xfrm>
            <a:off x="838200" y="1825625"/>
            <a:ext cx="10515599" cy="4351338"/>
          </a:xfrm>
          <a:prstGeom prst="rect">
            <a:avLst/>
          </a:prstGeom>
          <a:noFill/>
          <a:ln>
            <a:noFill/>
          </a:ln>
        </p:spPr>
        <p:txBody>
          <a:bodyPr spcFirstLastPara="1" wrap="square" lIns="91425" tIns="91425" rIns="91425" bIns="91425" anchor="t" anchorCtr="0"/>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2" name="Google Shape;12;p1"/>
          <p:cNvSpPr txBox="1">
            <a:spLocks noGrp="1"/>
          </p:cNvSpPr>
          <p:nvPr>
            <p:ph type="dt" idx="10"/>
          </p:nvPr>
        </p:nvSpPr>
        <p:spPr>
          <a:xfrm>
            <a:off x="838200" y="6356350"/>
            <a:ext cx="2743199" cy="365125"/>
          </a:xfrm>
          <a:prstGeom prst="rect">
            <a:avLst/>
          </a:prstGeom>
          <a:noFill/>
          <a:ln>
            <a:noFill/>
          </a:ln>
        </p:spPr>
        <p:txBody>
          <a:bodyPr spcFirstLastPara="1" wrap="square" lIns="91425" tIns="91425" rIns="91425" bIns="91425" anchor="ctr" anchorCtr="0"/>
          <a:lstStyle>
            <a:lvl1pPr marL="0" marR="0" lvl="0" indent="0" algn="l" rtl="0">
              <a:lnSpc>
                <a:spcPct val="100000"/>
              </a:lnSpc>
              <a:spcBef>
                <a:spcPts val="0"/>
              </a:spcBef>
              <a:spcAft>
                <a:spcPts val="0"/>
              </a:spcAft>
              <a:buClr>
                <a:srgbClr val="888888"/>
              </a:buClr>
              <a:buSzPts val="1400"/>
              <a:buFont typeface="Calibri"/>
              <a:buNone/>
              <a:defRPr sz="1200" b="0" i="0" u="none" strike="noStrike" cap="none">
                <a:solidFill>
                  <a:srgbClr val="888888"/>
                </a:solidFill>
                <a:latin typeface="Calibri"/>
                <a:ea typeface="Calibri"/>
                <a:cs typeface="Calibri"/>
                <a:sym typeface="Calibri"/>
              </a:defRPr>
            </a:lvl1pPr>
            <a:lvl2pPr marL="457200" marR="0" lvl="1" indent="0"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2pPr>
            <a:lvl3pPr marL="914400" marR="0" lvl="2" indent="0"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3pPr>
            <a:lvl4pPr marL="1371600" marR="0" lvl="3" indent="0"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4pPr>
            <a:lvl5pPr marL="1828800" marR="0" lvl="4" indent="0"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5pPr>
            <a:lvl6pPr marL="2286000" marR="0" lvl="5" indent="0"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6pPr>
            <a:lvl7pPr marL="2743200" marR="0" lvl="6" indent="0"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7pPr>
            <a:lvl8pPr marL="3200400" marR="0" lvl="7" indent="0"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8pPr>
            <a:lvl9pPr marL="3657600" marR="0" lvl="8" indent="0"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9pPr>
          </a:lstStyle>
          <a:p>
            <a:endParaRPr/>
          </a:p>
        </p:txBody>
      </p:sp>
      <p:sp>
        <p:nvSpPr>
          <p:cNvPr id="13" name="Google Shape;13;p1"/>
          <p:cNvSpPr txBox="1">
            <a:spLocks noGrp="1"/>
          </p:cNvSpPr>
          <p:nvPr>
            <p:ph type="ftr" idx="11"/>
          </p:nvPr>
        </p:nvSpPr>
        <p:spPr>
          <a:xfrm>
            <a:off x="4038600" y="6356350"/>
            <a:ext cx="4114800" cy="365125"/>
          </a:xfrm>
          <a:prstGeom prst="rect">
            <a:avLst/>
          </a:prstGeom>
          <a:noFill/>
          <a:ln>
            <a:noFill/>
          </a:ln>
        </p:spPr>
        <p:txBody>
          <a:bodyPr spcFirstLastPara="1" wrap="square" lIns="91425" tIns="91425" rIns="91425" bIns="91425" anchor="ctr" anchorCtr="0"/>
          <a:lstStyle>
            <a:lvl1pPr marL="0" marR="0" lvl="0" indent="0" algn="ctr" rtl="0">
              <a:lnSpc>
                <a:spcPct val="100000"/>
              </a:lnSpc>
              <a:spcBef>
                <a:spcPts val="0"/>
              </a:spcBef>
              <a:spcAft>
                <a:spcPts val="0"/>
              </a:spcAft>
              <a:buClr>
                <a:srgbClr val="888888"/>
              </a:buClr>
              <a:buSzPts val="1400"/>
              <a:buFont typeface="Calibri"/>
              <a:buNone/>
              <a:defRPr sz="1200" b="0" i="0" u="none" strike="noStrike" cap="none">
                <a:solidFill>
                  <a:srgbClr val="888888"/>
                </a:solidFill>
                <a:latin typeface="Calibri"/>
                <a:ea typeface="Calibri"/>
                <a:cs typeface="Calibri"/>
                <a:sym typeface="Calibri"/>
              </a:defRPr>
            </a:lvl1pPr>
            <a:lvl2pPr marL="457200" marR="0" lvl="1" indent="0"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2pPr>
            <a:lvl3pPr marL="914400" marR="0" lvl="2" indent="0"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3pPr>
            <a:lvl4pPr marL="1371600" marR="0" lvl="3" indent="0"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4pPr>
            <a:lvl5pPr marL="1828800" marR="0" lvl="4" indent="0"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5pPr>
            <a:lvl6pPr marL="2286000" marR="0" lvl="5" indent="0"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6pPr>
            <a:lvl7pPr marL="2743200" marR="0" lvl="6" indent="0"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7pPr>
            <a:lvl8pPr marL="3200400" marR="0" lvl="7" indent="0"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8pPr>
            <a:lvl9pPr marL="3657600" marR="0" lvl="8" indent="0"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9pPr>
          </a:lstStyle>
          <a:p>
            <a:endParaRPr/>
          </a:p>
        </p:txBody>
      </p:sp>
      <p:sp>
        <p:nvSpPr>
          <p:cNvPr id="14" name="Google Shape;14;p1"/>
          <p:cNvSpPr txBox="1">
            <a:spLocks noGrp="1"/>
          </p:cNvSpPr>
          <p:nvPr>
            <p:ph type="sldNum" idx="12"/>
          </p:nvPr>
        </p:nvSpPr>
        <p:spPr>
          <a:xfrm>
            <a:off x="8610600" y="6356350"/>
            <a:ext cx="2743199" cy="365125"/>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888888"/>
              </a:buClr>
              <a:buFont typeface="Calibri"/>
              <a:buNone/>
              <a:defRPr sz="12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888888"/>
              </a:buClr>
              <a:buFont typeface="Calibri"/>
              <a:buNone/>
              <a:defRPr sz="12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888888"/>
              </a:buClr>
              <a:buFont typeface="Calibri"/>
              <a:buNone/>
              <a:defRPr sz="12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888888"/>
              </a:buClr>
              <a:buFont typeface="Calibri"/>
              <a:buNone/>
              <a:defRPr sz="12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888888"/>
              </a:buClr>
              <a:buFont typeface="Calibri"/>
              <a:buNone/>
              <a:defRPr sz="12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888888"/>
              </a:buClr>
              <a:buFont typeface="Calibri"/>
              <a:buNone/>
              <a:defRPr sz="12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888888"/>
              </a:buClr>
              <a:buFont typeface="Calibri"/>
              <a:buNone/>
              <a:defRPr sz="12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888888"/>
              </a:buClr>
              <a:buFont typeface="Calibri"/>
              <a:buNone/>
              <a:defRPr sz="12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888888"/>
              </a:buClr>
              <a:buFont typeface="Calibri"/>
              <a:buNone/>
              <a:defRPr sz="1200" b="0" i="0" u="none" strike="noStrike" cap="none">
                <a:solidFill>
                  <a:srgbClr val="888888"/>
                </a:solidFill>
                <a:latin typeface="Calibri"/>
                <a:ea typeface="Calibri"/>
                <a:cs typeface="Calibri"/>
                <a:sym typeface="Calibri"/>
              </a:defRPr>
            </a:lvl9pPr>
          </a:lstStyle>
          <a:p>
            <a:pPr marL="0" lvl="0" indent="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hyperlink" Target="mailto:meyanso@dhs.state.ia.us" TargetMode="External"/><Relationship Id="rId2" Type="http://schemas.openxmlformats.org/officeDocument/2006/relationships/notesSlide" Target="../notesSlides/notesSlide11.xml"/><Relationship Id="rId1" Type="http://schemas.openxmlformats.org/officeDocument/2006/relationships/slideLayout" Target="../slideLayouts/slideLayout1.xml"/><Relationship Id="rId4" Type="http://schemas.openxmlformats.org/officeDocument/2006/relationships/hyperlink" Target="mailto:HealthHomes@dhs.state.ia.us" TargetMode="External"/></Relationships>
</file>

<file path=ppt/slides/_rels/slide1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hyperlink" Target="https://www.uhccommunityplan.com/content/dam/communityplan/healthcareprofessionals/Bulletins/IA-Bulletins/IA-07132018-Prior-Auth-of-Habilitation-Services.pdf" TargetMode="External"/><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image" Target="../media/image6.jpg"/></Relationships>
</file>

<file path=ppt/slides/_rels/slide18.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hyperlink" Target="https://www.legis.iowa.gov/docs/ACO/chapter/441.79.pdf" TargetMode="External"/><Relationship Id="rId2" Type="http://schemas.openxmlformats.org/officeDocument/2006/relationships/notesSlide" Target="../notesSlides/notesSlide20.xml"/><Relationship Id="rId1" Type="http://schemas.openxmlformats.org/officeDocument/2006/relationships/slideLayout" Target="../slideLayouts/slideLayout2.xml"/><Relationship Id="rId4" Type="http://schemas.openxmlformats.org/officeDocument/2006/relationships/image" Target="../media/image8.jpg"/></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hyperlink" Target="https://dhs.iowa.gov/sites/default/files/DHS%20rules%20in%20process%207%206%2018.pdf" TargetMode="External"/><Relationship Id="rId2" Type="http://schemas.openxmlformats.org/officeDocument/2006/relationships/notesSlide" Target="../notesSlides/notesSlide26.xml"/><Relationship Id="rId1" Type="http://schemas.openxmlformats.org/officeDocument/2006/relationships/slideLayout" Target="../slideLayouts/slideLayout2.xml"/><Relationship Id="rId4" Type="http://schemas.openxmlformats.org/officeDocument/2006/relationships/image" Target="../media/image10.jpg"/></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hyperlink" Target="https://www.legis.iowa.gov/docs/publications/LGR/87/HF2456.pdf" TargetMode="External"/><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hyperlink" Target="https://dhs.iowa.gov/sites/default/files/1909-MC-FFS_AccreditedCrisisResponseServicesandLicensedSubacuteMentalHealthServices.pdf" TargetMode="External"/><Relationship Id="rId2" Type="http://schemas.openxmlformats.org/officeDocument/2006/relationships/notesSlide" Target="../notesSlides/notesSlide30.xml"/><Relationship Id="rId1" Type="http://schemas.openxmlformats.org/officeDocument/2006/relationships/slideLayout" Target="../slideLayouts/slideLayout2.xml"/><Relationship Id="rId5" Type="http://schemas.openxmlformats.org/officeDocument/2006/relationships/image" Target="../media/image11.png"/><Relationship Id="rId4" Type="http://schemas.openxmlformats.org/officeDocument/2006/relationships/hyperlink" Target="https://dhs.iowa.gov/sites/default/files/1916-MC-FFS-D_AnnualDentalBenefitMaximum.pdf" TargetMode="External"/></Relationships>
</file>

<file path=ppt/slides/_rels/slide31.xml.rels><?xml version="1.0" encoding="UTF-8" standalone="yes"?>
<Relationships xmlns="http://schemas.openxmlformats.org/package/2006/relationships"><Relationship Id="rId3" Type="http://schemas.openxmlformats.org/officeDocument/2006/relationships/hyperlink" Target="https://dhs.iowa.gov/sites/default/files/1917-MC-FFS_ResidentCareAgreementRevised.pdf" TargetMode="External"/><Relationship Id="rId2" Type="http://schemas.openxmlformats.org/officeDocument/2006/relationships/notesSlide" Target="../notesSlides/notesSlide31.xml"/><Relationship Id="rId1" Type="http://schemas.openxmlformats.org/officeDocument/2006/relationships/slideLayout" Target="../slideLayouts/slideLayout2.xml"/><Relationship Id="rId5" Type="http://schemas.openxmlformats.org/officeDocument/2006/relationships/image" Target="../media/image11.png"/><Relationship Id="rId4" Type="http://schemas.openxmlformats.org/officeDocument/2006/relationships/hyperlink" Target="https://dhs.iowa.gov/sites/default/files/1913-MC-FFS-D_OrderingPrescribingorReferringPractitioners.pdf" TargetMode="External"/></Relationships>
</file>

<file path=ppt/slides/_rels/slide32.xml.rels><?xml version="1.0" encoding="UTF-8" standalone="yes"?>
<Relationships xmlns="http://schemas.openxmlformats.org/package/2006/relationships"><Relationship Id="rId3" Type="http://schemas.openxmlformats.org/officeDocument/2006/relationships/hyperlink" Target="http://links.govdelivery.com/track?type=click&amp;enid=ZWFzPTEmbWFpbGluZ2lkPTIwMTgwNzEzLjkyNTA1NzcxJm1lc3NhZ2VpZD1NREItUFJELUJVTC0yMDE4MDcxMy45MjUwNTc3MSZkYXRhYmFzZWlkPTEwMDEmc2VyaWFsPTE3NTMwNzkyJmVtYWlsaWQ9Y3NjaGFya0BzaW1oY290dHVtd2Eub3JnJnVzZXJpZD1jc2NoYXJrQHNpbWhjb3R0dW13YS5vcmcmZmw9JmV4dHJhPU11bHRpdmFyaWF0ZUlkPSYmJg==&amp;&amp;&amp;100&amp;&amp;&amp;https://secureapp.dhs.state.ia.us/IMPA/Information/ViewDocument.aspx?utm_medium=email&amp;utm_source=govdelivery&amp;viewdocument=e1fae4ec-b62a-44a5-b88f-17433afd2603" TargetMode="External"/><Relationship Id="rId2" Type="http://schemas.openxmlformats.org/officeDocument/2006/relationships/notesSlide" Target="../notesSlides/notesSlide32.xml"/><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33.xml.rels><?xml version="1.0" encoding="UTF-8" standalone="yes"?>
<Relationships xmlns="http://schemas.openxmlformats.org/package/2006/relationships"><Relationship Id="rId3" Type="http://schemas.openxmlformats.org/officeDocument/2006/relationships/hyperlink" Target="https://dhs.iowa.gov/sites/default/files/1926-MC-FFS-D_ProviderTrainingSurvey.pdf" TargetMode="External"/><Relationship Id="rId2" Type="http://schemas.openxmlformats.org/officeDocument/2006/relationships/notesSlide" Target="../notesSlides/notesSlide33.xml"/><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34.xml.rels><?xml version="1.0" encoding="UTF-8" standalone="yes"?>
<Relationships xmlns="http://schemas.openxmlformats.org/package/2006/relationships"><Relationship Id="rId3" Type="http://schemas.openxmlformats.org/officeDocument/2006/relationships/hyperlink" Target="https://www.congress.gov/bill/115th-congress/house-bill/6042?q=%7b%22search%22:%5b%22Hr+6042%22%5d%7d&amp;r=1" TargetMode="External"/><Relationship Id="rId2" Type="http://schemas.openxmlformats.org/officeDocument/2006/relationships/notesSlide" Target="../notesSlides/notesSlide34.xml"/><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35.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hyperlink" Target="https://dhs.iowa.gov/ime/members/medicaid-a-to-z/mfp" TargetMode="External"/><Relationship Id="rId2" Type="http://schemas.openxmlformats.org/officeDocument/2006/relationships/notesSlide" Target="../notesSlides/notesSlide36.xml"/><Relationship Id="rId1" Type="http://schemas.openxmlformats.org/officeDocument/2006/relationships/slideLayout" Target="../slideLayouts/slideLayout2.xml"/><Relationship Id="rId6" Type="http://schemas.openxmlformats.org/officeDocument/2006/relationships/image" Target="../media/image14.png"/><Relationship Id="rId5" Type="http://schemas.openxmlformats.org/officeDocument/2006/relationships/hyperlink" Target="http://ancor.org/newsroom/news/congress-likely-wind-down-activity-%E2%80%93-keep-mfp-discussions-alive" TargetMode="External"/><Relationship Id="rId4" Type="http://schemas.openxmlformats.org/officeDocument/2006/relationships/hyperlink" Target="https://dhs.iowa.gov/sites/default/files/Money_Follows_the_Person_Update_07062018.pdf" TargetMode="External"/></Relationships>
</file>

<file path=ppt/slides/_rels/slide37.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hyperlink" Target="https://disabilityrightsiowa.org/what-we-do/abuse-neglect-areas-of-focus-fy15/" TargetMode="External"/><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hyperlink" Target="https://bidopportunities.iowa.gov/Home/BidInfo?bidId=4b5f4e15-5780-42cd-b3e6-6f0bee1086a4" TargetMode="External"/><Relationship Id="rId2" Type="http://schemas.openxmlformats.org/officeDocument/2006/relationships/notesSlide" Target="../notesSlides/notesSlide42.xml"/><Relationship Id="rId1" Type="http://schemas.openxmlformats.org/officeDocument/2006/relationships/slideLayout" Target="../slideLayouts/slideLayout2.xml"/><Relationship Id="rId6" Type="http://schemas.openxmlformats.org/officeDocument/2006/relationships/image" Target="../media/image17.png"/><Relationship Id="rId5" Type="http://schemas.openxmlformats.org/officeDocument/2006/relationships/hyperlink" Target="https://www.centene.com/" TargetMode="External"/><Relationship Id="rId4" Type="http://schemas.openxmlformats.org/officeDocument/2006/relationships/hyperlink" Target="https://www.iowatotalcare.com/" TargetMode="External"/></Relationships>
</file>

<file path=ppt/slides/_rels/slide43.xml.rels><?xml version="1.0" encoding="UTF-8" standalone="yes"?>
<Relationships xmlns="http://schemas.openxmlformats.org/package/2006/relationships"><Relationship Id="rId3" Type="http://schemas.openxmlformats.org/officeDocument/2006/relationships/hyperlink" Target="https://dhs.iowa.gov/sites/default/files/1904-MC-FFS_Home-andCommunity-BasedSettingsExtensionDate.pdf" TargetMode="External"/><Relationship Id="rId2" Type="http://schemas.openxmlformats.org/officeDocument/2006/relationships/notesSlide" Target="../notesSlides/notesSlide43.xml"/><Relationship Id="rId1" Type="http://schemas.openxmlformats.org/officeDocument/2006/relationships/slideLayout" Target="../slideLayouts/slideLayout2.xml"/><Relationship Id="rId6" Type="http://schemas.openxmlformats.org/officeDocument/2006/relationships/image" Target="../media/image11.png"/><Relationship Id="rId5" Type="http://schemas.openxmlformats.org/officeDocument/2006/relationships/hyperlink" Target="https://dhs.iowa.gov/sites/default/files/1903-MC-FFS_HCBSQualityAssuranceOversightReviews.pdf" TargetMode="External"/><Relationship Id="rId4" Type="http://schemas.openxmlformats.org/officeDocument/2006/relationships/hyperlink" Target="https://dhs.iowa.gov/sites/default/files/470-5466.pdf" TargetMode="External"/></Relationships>
</file>

<file path=ppt/slides/_rels/slide44.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45.xml"/><Relationship Id="rId1" Type="http://schemas.openxmlformats.org/officeDocument/2006/relationships/slideLayout" Target="../slideLayouts/slideLayout2.xml"/><Relationship Id="rId5" Type="http://schemas.openxmlformats.org/officeDocument/2006/relationships/hyperlink" Target="https://www.uhccommunityplan.com/health-professionals/ia.html" TargetMode="External"/><Relationship Id="rId4" Type="http://schemas.openxmlformats.org/officeDocument/2006/relationships/image" Target="../media/image20.png"/></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48.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hyperlink" Target="https://theiacp.memberclicks.net/assets/docs/MCOSISLOCWorkflow.pdf" TargetMode="External"/><Relationship Id="rId7" Type="http://schemas.openxmlformats.org/officeDocument/2006/relationships/hyperlink" Target="https://theiacp.memberclicks.net/assets/docs/MCOPAWorkflow_V2.pdf" TargetMode="External"/><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hyperlink" Target="https://theiacp.memberclicks.net/assets/docs/MCOUMWorkflow_V2.pdf" TargetMode="External"/><Relationship Id="rId5" Type="http://schemas.openxmlformats.org/officeDocument/2006/relationships/hyperlink" Target="https://theiacp.memberclicks.net/assets/docs/MCOClaimReconsiderationWorkflow_V2.pdf" TargetMode="External"/><Relationship Id="rId4" Type="http://schemas.openxmlformats.org/officeDocument/2006/relationships/hyperlink" Target="https://theiacp.memberclicks.net/assets/docs/MCOAGWorkflow_V2.pdf"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92"/>
        <p:cNvGrpSpPr/>
        <p:nvPr/>
      </p:nvGrpSpPr>
      <p:grpSpPr>
        <a:xfrm>
          <a:off x="0" y="0"/>
          <a:ext cx="0" cy="0"/>
          <a:chOff x="0" y="0"/>
          <a:chExt cx="0" cy="0"/>
        </a:xfrm>
      </p:grpSpPr>
      <p:sp>
        <p:nvSpPr>
          <p:cNvPr id="93" name="Google Shape;93;p14"/>
          <p:cNvSpPr txBox="1">
            <a:spLocks noGrp="1"/>
          </p:cNvSpPr>
          <p:nvPr>
            <p:ph type="ctrTitle"/>
          </p:nvPr>
        </p:nvSpPr>
        <p:spPr>
          <a:xfrm>
            <a:off x="472900" y="1143003"/>
            <a:ext cx="6563400" cy="1809600"/>
          </a:xfrm>
          <a:prstGeom prst="rect">
            <a:avLst/>
          </a:prstGeom>
          <a:noFill/>
          <a:ln>
            <a:noFill/>
          </a:ln>
        </p:spPr>
        <p:txBody>
          <a:bodyPr spcFirstLastPara="1" wrap="square" lIns="91425" tIns="45700" rIns="91425" bIns="45700" anchor="b" anchorCtr="0">
            <a:noAutofit/>
          </a:bodyPr>
          <a:lstStyle/>
          <a:p>
            <a:pPr marL="0" marR="0" lvl="0" indent="0" algn="ctr" rtl="0">
              <a:lnSpc>
                <a:spcPct val="90000"/>
              </a:lnSpc>
              <a:spcBef>
                <a:spcPts val="0"/>
              </a:spcBef>
              <a:spcAft>
                <a:spcPts val="0"/>
              </a:spcAft>
              <a:buClr>
                <a:schemeClr val="dk1"/>
              </a:buClr>
              <a:buFont typeface="Calibri"/>
              <a:buNone/>
            </a:pPr>
            <a:r>
              <a:rPr lang="en-US" b="1"/>
              <a:t>What’s New? </a:t>
            </a:r>
            <a:endParaRPr/>
          </a:p>
        </p:txBody>
      </p:sp>
      <p:sp>
        <p:nvSpPr>
          <p:cNvPr id="94" name="Google Shape;94;p14"/>
          <p:cNvSpPr txBox="1">
            <a:spLocks noGrp="1"/>
          </p:cNvSpPr>
          <p:nvPr>
            <p:ph type="subTitle" idx="1"/>
          </p:nvPr>
        </p:nvSpPr>
        <p:spPr>
          <a:xfrm>
            <a:off x="-653000" y="2952612"/>
            <a:ext cx="9144000" cy="1655700"/>
          </a:xfrm>
          <a:prstGeom prst="rect">
            <a:avLst/>
          </a:prstGeom>
          <a:noFill/>
          <a:ln>
            <a:noFill/>
          </a:ln>
        </p:spPr>
        <p:txBody>
          <a:bodyPr spcFirstLastPara="1" wrap="square" lIns="91425" tIns="45700" rIns="91425" bIns="45700" anchor="t" anchorCtr="0">
            <a:noAutofit/>
          </a:bodyPr>
          <a:lstStyle/>
          <a:p>
            <a:pPr marL="0" marR="0" lvl="0" indent="0" algn="ctr" rtl="0">
              <a:lnSpc>
                <a:spcPct val="90000"/>
              </a:lnSpc>
              <a:spcBef>
                <a:spcPts val="0"/>
              </a:spcBef>
              <a:spcAft>
                <a:spcPts val="0"/>
              </a:spcAft>
              <a:buClr>
                <a:schemeClr val="dk1"/>
              </a:buClr>
              <a:buFont typeface="Arial"/>
              <a:buNone/>
            </a:pPr>
            <a:r>
              <a:rPr lang="en-US"/>
              <a:t>July</a:t>
            </a:r>
            <a:r>
              <a:rPr lang="en-US" sz="2400" b="0" i="0" u="none" strike="noStrike" cap="none">
                <a:solidFill>
                  <a:schemeClr val="dk1"/>
                </a:solidFill>
                <a:latin typeface="Calibri"/>
                <a:ea typeface="Calibri"/>
                <a:cs typeface="Calibri"/>
                <a:sym typeface="Calibri"/>
              </a:rPr>
              <a:t> 201</a:t>
            </a:r>
            <a:r>
              <a:rPr lang="en-US"/>
              <a:t>8</a:t>
            </a:r>
            <a:r>
              <a:rPr lang="en-US" sz="2400" b="0" i="0" u="none" strike="noStrike" cap="none">
                <a:solidFill>
                  <a:schemeClr val="dk1"/>
                </a:solidFill>
                <a:latin typeface="Calibri"/>
                <a:ea typeface="Calibri"/>
                <a:cs typeface="Calibri"/>
                <a:sym typeface="Calibri"/>
              </a:rPr>
              <a:t> </a:t>
            </a:r>
            <a:r>
              <a:rPr lang="en-US"/>
              <a:t>TA</a:t>
            </a:r>
            <a:r>
              <a:rPr lang="en-US" sz="2400" b="0" i="0" u="none" strike="noStrike" cap="none">
                <a:solidFill>
                  <a:schemeClr val="dk1"/>
                </a:solidFill>
                <a:latin typeface="Calibri"/>
                <a:ea typeface="Calibri"/>
                <a:cs typeface="Calibri"/>
                <a:sym typeface="Calibri"/>
              </a:rPr>
              <a:t> Training</a:t>
            </a:r>
            <a:endParaRPr/>
          </a:p>
          <a:p>
            <a:pPr marL="0" marR="0" lvl="0" indent="0" algn="ctr" rtl="0">
              <a:lnSpc>
                <a:spcPct val="90000"/>
              </a:lnSpc>
              <a:spcBef>
                <a:spcPts val="1000"/>
              </a:spcBef>
              <a:spcAft>
                <a:spcPts val="0"/>
              </a:spcAft>
              <a:buClr>
                <a:schemeClr val="dk1"/>
              </a:buClr>
              <a:buFont typeface="Arial"/>
              <a:buNone/>
            </a:pPr>
            <a:endParaRPr/>
          </a:p>
        </p:txBody>
      </p:sp>
      <p:pic>
        <p:nvPicPr>
          <p:cNvPr id="95" name="Google Shape;95;p14"/>
          <p:cNvPicPr preferRelativeResize="0"/>
          <p:nvPr/>
        </p:nvPicPr>
        <p:blipFill>
          <a:blip r:embed="rId3">
            <a:alphaModFix/>
          </a:blip>
          <a:stretch>
            <a:fillRect/>
          </a:stretch>
        </p:blipFill>
        <p:spPr>
          <a:xfrm>
            <a:off x="8034925" y="718974"/>
            <a:ext cx="3923375" cy="3940875"/>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57"/>
        <p:cNvGrpSpPr/>
        <p:nvPr/>
      </p:nvGrpSpPr>
      <p:grpSpPr>
        <a:xfrm>
          <a:off x="0" y="0"/>
          <a:ext cx="0" cy="0"/>
          <a:chOff x="0" y="0"/>
          <a:chExt cx="0" cy="0"/>
        </a:xfrm>
      </p:grpSpPr>
      <p:sp>
        <p:nvSpPr>
          <p:cNvPr id="158" name="Google Shape;158;p23"/>
          <p:cNvSpPr txBox="1">
            <a:spLocks noGrp="1"/>
          </p:cNvSpPr>
          <p:nvPr>
            <p:ph type="ctrTitle"/>
          </p:nvPr>
        </p:nvSpPr>
        <p:spPr>
          <a:xfrm>
            <a:off x="1694975" y="721907"/>
            <a:ext cx="8989800" cy="1041300"/>
          </a:xfrm>
          <a:prstGeom prst="rect">
            <a:avLst/>
          </a:prstGeom>
        </p:spPr>
        <p:txBody>
          <a:bodyPr spcFirstLastPara="1" wrap="square" lIns="91425" tIns="91425" rIns="91425" bIns="91425" anchor="b" anchorCtr="0">
            <a:noAutofit/>
          </a:bodyPr>
          <a:lstStyle/>
          <a:p>
            <a:pPr marL="0" lvl="0" indent="0">
              <a:spcBef>
                <a:spcPts val="0"/>
              </a:spcBef>
              <a:spcAft>
                <a:spcPts val="0"/>
              </a:spcAft>
              <a:buNone/>
            </a:pPr>
            <a:r>
              <a:rPr lang="en-US"/>
              <a:t>UC Modifier for BI</a:t>
            </a:r>
            <a:endParaRPr/>
          </a:p>
        </p:txBody>
      </p:sp>
      <p:sp>
        <p:nvSpPr>
          <p:cNvPr id="159" name="Google Shape;159;p23"/>
          <p:cNvSpPr txBox="1">
            <a:spLocks noGrp="1"/>
          </p:cNvSpPr>
          <p:nvPr>
            <p:ph type="subTitle" idx="1"/>
          </p:nvPr>
        </p:nvSpPr>
        <p:spPr>
          <a:xfrm>
            <a:off x="1001175" y="1896675"/>
            <a:ext cx="10629000" cy="3644700"/>
          </a:xfrm>
          <a:prstGeom prst="rect">
            <a:avLst/>
          </a:prstGeom>
        </p:spPr>
        <p:txBody>
          <a:bodyPr spcFirstLastPara="1" wrap="square" lIns="91425" tIns="91425" rIns="91425" bIns="91425" anchor="t" anchorCtr="0">
            <a:noAutofit/>
          </a:bodyPr>
          <a:lstStyle/>
          <a:p>
            <a:pPr marL="0" lvl="0" indent="0" algn="l" rtl="0">
              <a:lnSpc>
                <a:spcPct val="115000"/>
              </a:lnSpc>
              <a:spcBef>
                <a:spcPts val="0"/>
              </a:spcBef>
              <a:spcAft>
                <a:spcPts val="0"/>
              </a:spcAft>
              <a:buClr>
                <a:schemeClr val="dk1"/>
              </a:buClr>
              <a:buSzPts val="1100"/>
              <a:buFont typeface="Arial"/>
              <a:buNone/>
            </a:pPr>
            <a:r>
              <a:rPr lang="en-US" sz="1100" b="1">
                <a:solidFill>
                  <a:srgbClr val="1F497D"/>
                </a:solidFill>
              </a:rPr>
              <a:t> </a:t>
            </a:r>
            <a:r>
              <a:rPr lang="en-US" sz="1800" b="1"/>
              <a:t>All agencies (Home Health and HCBS) must use the S5150UC code; the UM dept will not authorize respite to a provider without the UC modifier attached.  </a:t>
            </a:r>
            <a:endParaRPr sz="1800" b="1"/>
          </a:p>
          <a:p>
            <a:pPr marL="0" lvl="0" indent="0" algn="l" rtl="0">
              <a:lnSpc>
                <a:spcPct val="100000"/>
              </a:lnSpc>
              <a:spcBef>
                <a:spcPts val="0"/>
              </a:spcBef>
              <a:spcAft>
                <a:spcPts val="0"/>
              </a:spcAft>
              <a:buClr>
                <a:schemeClr val="dk1"/>
              </a:buClr>
              <a:buSzPts val="1100"/>
              <a:buFont typeface="Arial"/>
              <a:buNone/>
            </a:pPr>
            <a:r>
              <a:rPr lang="en-US" sz="1800" b="1"/>
              <a:t> </a:t>
            </a:r>
            <a:endParaRPr sz="1800" b="1"/>
          </a:p>
          <a:p>
            <a:pPr marL="457200" lvl="0" indent="-342900" algn="l" rtl="0">
              <a:lnSpc>
                <a:spcPct val="100000"/>
              </a:lnSpc>
              <a:spcBef>
                <a:spcPts val="0"/>
              </a:spcBef>
              <a:spcAft>
                <a:spcPts val="0"/>
              </a:spcAft>
              <a:buClr>
                <a:srgbClr val="000000"/>
              </a:buClr>
              <a:buSzPts val="1800"/>
              <a:buChar char="➢"/>
            </a:pPr>
            <a:r>
              <a:rPr lang="en-US" sz="1800" b="1">
                <a:solidFill>
                  <a:srgbClr val="000000"/>
                </a:solidFill>
              </a:rPr>
              <a:t>The use of the UC modifier is purely administrative in the authorization and the claims process. </a:t>
            </a:r>
            <a:endParaRPr sz="1800" b="1">
              <a:solidFill>
                <a:srgbClr val="000000"/>
              </a:solidFill>
            </a:endParaRPr>
          </a:p>
          <a:p>
            <a:pPr marL="457200" lvl="0" indent="0" algn="l" rtl="0">
              <a:lnSpc>
                <a:spcPct val="100000"/>
              </a:lnSpc>
              <a:spcBef>
                <a:spcPts val="0"/>
              </a:spcBef>
              <a:spcAft>
                <a:spcPts val="0"/>
              </a:spcAft>
              <a:buNone/>
            </a:pPr>
            <a:endParaRPr sz="1800" b="1">
              <a:solidFill>
                <a:srgbClr val="000000"/>
              </a:solidFill>
            </a:endParaRPr>
          </a:p>
          <a:p>
            <a:pPr marL="457200" lvl="0" indent="-342900" algn="l" rtl="0">
              <a:lnSpc>
                <a:spcPct val="100000"/>
              </a:lnSpc>
              <a:spcBef>
                <a:spcPts val="0"/>
              </a:spcBef>
              <a:spcAft>
                <a:spcPts val="0"/>
              </a:spcAft>
              <a:buClr>
                <a:srgbClr val="000000"/>
              </a:buClr>
              <a:buSzPts val="1800"/>
              <a:buChar char="➢"/>
            </a:pPr>
            <a:r>
              <a:rPr lang="en-US" sz="1800" b="1">
                <a:solidFill>
                  <a:srgbClr val="000000"/>
                </a:solidFill>
              </a:rPr>
              <a:t>As this shift has come about, some providers have told me they have some authorizations that are for S5150 and some that are for S5150UC. </a:t>
            </a:r>
            <a:endParaRPr sz="1800" b="1">
              <a:solidFill>
                <a:srgbClr val="000000"/>
              </a:solidFill>
            </a:endParaRPr>
          </a:p>
          <a:p>
            <a:pPr marL="457200" lvl="0" indent="0" algn="l" rtl="0">
              <a:lnSpc>
                <a:spcPct val="100000"/>
              </a:lnSpc>
              <a:spcBef>
                <a:spcPts val="0"/>
              </a:spcBef>
              <a:spcAft>
                <a:spcPts val="0"/>
              </a:spcAft>
              <a:buNone/>
            </a:pPr>
            <a:endParaRPr sz="1800" b="1">
              <a:solidFill>
                <a:srgbClr val="000000"/>
              </a:solidFill>
            </a:endParaRPr>
          </a:p>
          <a:p>
            <a:pPr marL="457200" lvl="0" indent="-342900" algn="l" rtl="0">
              <a:lnSpc>
                <a:spcPct val="100000"/>
              </a:lnSpc>
              <a:spcBef>
                <a:spcPts val="0"/>
              </a:spcBef>
              <a:spcAft>
                <a:spcPts val="0"/>
              </a:spcAft>
              <a:buClr>
                <a:srgbClr val="000000"/>
              </a:buClr>
              <a:buSzPts val="1800"/>
              <a:buChar char="➢"/>
            </a:pPr>
            <a:r>
              <a:rPr lang="en-US" sz="1800" b="1">
                <a:solidFill>
                  <a:srgbClr val="000000"/>
                </a:solidFill>
              </a:rPr>
              <a:t>Your billers will want to ensure the claims match the code that is on the authorization for each particular member.</a:t>
            </a:r>
            <a:endParaRPr sz="1800" b="1">
              <a:solidFill>
                <a:srgbClr val="000000"/>
              </a:solidFill>
            </a:endParaRPr>
          </a:p>
          <a:p>
            <a:pPr marL="0" lvl="0" indent="0">
              <a:spcBef>
                <a:spcPts val="1000"/>
              </a:spcBef>
              <a:spcAft>
                <a:spcPts val="0"/>
              </a:spcAft>
              <a:buNone/>
            </a:pPr>
            <a:endParaRPr sz="180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64"/>
        <p:cNvGrpSpPr/>
        <p:nvPr/>
      </p:nvGrpSpPr>
      <p:grpSpPr>
        <a:xfrm>
          <a:off x="0" y="0"/>
          <a:ext cx="0" cy="0"/>
          <a:chOff x="0" y="0"/>
          <a:chExt cx="0" cy="0"/>
        </a:xfrm>
      </p:grpSpPr>
      <p:sp>
        <p:nvSpPr>
          <p:cNvPr id="165" name="Google Shape;165;p24"/>
          <p:cNvSpPr txBox="1">
            <a:spLocks noGrp="1"/>
          </p:cNvSpPr>
          <p:nvPr>
            <p:ph type="ctrTitle"/>
          </p:nvPr>
        </p:nvSpPr>
        <p:spPr>
          <a:xfrm>
            <a:off x="1524000" y="1122357"/>
            <a:ext cx="9946800" cy="1013700"/>
          </a:xfrm>
          <a:prstGeom prst="rect">
            <a:avLst/>
          </a:prstGeom>
        </p:spPr>
        <p:txBody>
          <a:bodyPr spcFirstLastPara="1" wrap="square" lIns="91425" tIns="91425" rIns="91425" bIns="91425" anchor="b" anchorCtr="0">
            <a:noAutofit/>
          </a:bodyPr>
          <a:lstStyle/>
          <a:p>
            <a:pPr marL="0" lvl="0" indent="0">
              <a:spcBef>
                <a:spcPts val="0"/>
              </a:spcBef>
              <a:spcAft>
                <a:spcPts val="0"/>
              </a:spcAft>
              <a:buNone/>
            </a:pPr>
            <a:r>
              <a:rPr lang="en-US" sz="4800"/>
              <a:t>HEALTH HOMES NEW DHS PROJECT MANAGER</a:t>
            </a:r>
            <a:endParaRPr sz="4800"/>
          </a:p>
        </p:txBody>
      </p:sp>
      <p:sp>
        <p:nvSpPr>
          <p:cNvPr id="166" name="Google Shape;166;p24"/>
          <p:cNvSpPr txBox="1">
            <a:spLocks noGrp="1"/>
          </p:cNvSpPr>
          <p:nvPr>
            <p:ph type="subTitle" idx="1"/>
          </p:nvPr>
        </p:nvSpPr>
        <p:spPr>
          <a:xfrm>
            <a:off x="1636700" y="2330200"/>
            <a:ext cx="9031500" cy="2926800"/>
          </a:xfrm>
          <a:prstGeom prst="rect">
            <a:avLst/>
          </a:prstGeom>
        </p:spPr>
        <p:txBody>
          <a:bodyPr spcFirstLastPara="1" wrap="square" lIns="91425" tIns="91425" rIns="91425" bIns="91425" anchor="t" anchorCtr="0">
            <a:noAutofit/>
          </a:bodyPr>
          <a:lstStyle/>
          <a:p>
            <a:pPr marL="0" lvl="0" indent="0">
              <a:spcBef>
                <a:spcPts val="1000"/>
              </a:spcBef>
              <a:spcAft>
                <a:spcPts val="0"/>
              </a:spcAft>
              <a:buNone/>
            </a:pPr>
            <a:r>
              <a:rPr lang="en-US"/>
              <a:t>Marissa Eyanson</a:t>
            </a:r>
            <a:endParaRPr/>
          </a:p>
          <a:p>
            <a:pPr marL="0" lvl="0" indent="0">
              <a:spcBef>
                <a:spcPts val="1000"/>
              </a:spcBef>
              <a:spcAft>
                <a:spcPts val="0"/>
              </a:spcAft>
              <a:buNone/>
            </a:pPr>
            <a:r>
              <a:rPr lang="en-US" u="sng">
                <a:solidFill>
                  <a:schemeClr val="hlink"/>
                </a:solidFill>
                <a:hlinkClick r:id="rId3"/>
              </a:rPr>
              <a:t>meyanso@dhs.state.ia.us</a:t>
            </a:r>
            <a:endParaRPr/>
          </a:p>
          <a:p>
            <a:pPr marL="0" lvl="0" indent="0">
              <a:spcBef>
                <a:spcPts val="1000"/>
              </a:spcBef>
              <a:spcAft>
                <a:spcPts val="0"/>
              </a:spcAft>
              <a:buNone/>
            </a:pPr>
            <a:endParaRPr/>
          </a:p>
          <a:p>
            <a:pPr marL="0" lvl="0" indent="0">
              <a:spcBef>
                <a:spcPts val="1000"/>
              </a:spcBef>
              <a:spcAft>
                <a:spcPts val="0"/>
              </a:spcAft>
              <a:buNone/>
            </a:pPr>
            <a:r>
              <a:rPr lang="en-US" u="sng">
                <a:solidFill>
                  <a:schemeClr val="hlink"/>
                </a:solidFill>
                <a:hlinkClick r:id="rId4"/>
              </a:rPr>
              <a:t>HealthHomes@dhs.state.ia.us</a:t>
            </a:r>
            <a:endParaRPr/>
          </a:p>
          <a:p>
            <a:pPr marL="0" lvl="0" indent="0">
              <a:spcBef>
                <a:spcPts val="1000"/>
              </a:spcBef>
              <a:spcAft>
                <a:spcPts val="0"/>
              </a:spcAft>
              <a:buNone/>
            </a:pPr>
            <a:endParaRPr/>
          </a:p>
          <a:p>
            <a:pPr marL="0" lvl="0" indent="0">
              <a:spcBef>
                <a:spcPts val="1000"/>
              </a:spcBef>
              <a:spcAft>
                <a:spcPts val="0"/>
              </a:spcAft>
              <a:buNone/>
            </a:pPr>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71"/>
        <p:cNvGrpSpPr/>
        <p:nvPr/>
      </p:nvGrpSpPr>
      <p:grpSpPr>
        <a:xfrm>
          <a:off x="0" y="0"/>
          <a:ext cx="0" cy="0"/>
          <a:chOff x="0" y="0"/>
          <a:chExt cx="0" cy="0"/>
        </a:xfrm>
      </p:grpSpPr>
      <p:sp>
        <p:nvSpPr>
          <p:cNvPr id="172" name="Google Shape;172;p25"/>
          <p:cNvSpPr txBox="1">
            <a:spLocks noGrp="1"/>
          </p:cNvSpPr>
          <p:nvPr>
            <p:ph type="title"/>
          </p:nvPr>
        </p:nvSpPr>
        <p:spPr>
          <a:xfrm>
            <a:off x="838200" y="365125"/>
            <a:ext cx="10515600" cy="1325700"/>
          </a:xfrm>
          <a:prstGeom prst="rect">
            <a:avLst/>
          </a:prstGeom>
        </p:spPr>
        <p:txBody>
          <a:bodyPr spcFirstLastPara="1" wrap="square" lIns="91425" tIns="91425" rIns="91425" bIns="91425" anchor="ctr" anchorCtr="0">
            <a:noAutofit/>
          </a:bodyPr>
          <a:lstStyle/>
          <a:p>
            <a:pPr marL="0" lvl="0" indent="0">
              <a:spcBef>
                <a:spcPts val="0"/>
              </a:spcBef>
              <a:spcAft>
                <a:spcPts val="0"/>
              </a:spcAft>
              <a:buNone/>
            </a:pPr>
            <a:r>
              <a:rPr lang="en-US"/>
              <a:t>IHH Incident Reporting</a:t>
            </a:r>
            <a:endParaRPr/>
          </a:p>
        </p:txBody>
      </p:sp>
      <p:sp>
        <p:nvSpPr>
          <p:cNvPr id="173" name="Google Shape;173;p25"/>
          <p:cNvSpPr txBox="1">
            <a:spLocks noGrp="1"/>
          </p:cNvSpPr>
          <p:nvPr>
            <p:ph type="body" idx="1"/>
          </p:nvPr>
        </p:nvSpPr>
        <p:spPr>
          <a:xfrm>
            <a:off x="838200" y="1746825"/>
            <a:ext cx="10515600" cy="4351200"/>
          </a:xfrm>
          <a:prstGeom prst="rect">
            <a:avLst/>
          </a:prstGeom>
        </p:spPr>
        <p:txBody>
          <a:bodyPr spcFirstLastPara="1" wrap="square" lIns="91425" tIns="91425" rIns="91425" bIns="91425" anchor="t" anchorCtr="0">
            <a:noAutofit/>
          </a:bodyPr>
          <a:lstStyle/>
          <a:p>
            <a:pPr marL="228600" lvl="0" indent="0">
              <a:spcBef>
                <a:spcPts val="1000"/>
              </a:spcBef>
              <a:spcAft>
                <a:spcPts val="0"/>
              </a:spcAft>
              <a:buNone/>
            </a:pPr>
            <a:r>
              <a:rPr lang="en-US"/>
              <a:t>IHH must report critical incidents--this is not new, but newly enforced</a:t>
            </a:r>
            <a:endParaRPr/>
          </a:p>
          <a:p>
            <a:pPr marL="228600" lvl="0" indent="127000">
              <a:spcBef>
                <a:spcPts val="1000"/>
              </a:spcBef>
              <a:spcAft>
                <a:spcPts val="0"/>
              </a:spcAft>
              <a:buNone/>
            </a:pPr>
            <a:endParaRPr/>
          </a:p>
          <a:p>
            <a:pPr marL="228600" lvl="0" indent="127000">
              <a:spcBef>
                <a:spcPts val="1000"/>
              </a:spcBef>
              <a:spcAft>
                <a:spcPts val="0"/>
              </a:spcAft>
              <a:buNone/>
            </a:pPr>
            <a:r>
              <a:rPr lang="en-US"/>
              <a:t>  </a:t>
            </a:r>
            <a:endParaRPr/>
          </a:p>
          <a:p>
            <a:pPr marL="228600" lvl="0" indent="127000">
              <a:spcBef>
                <a:spcPts val="1000"/>
              </a:spcBef>
              <a:spcAft>
                <a:spcPts val="0"/>
              </a:spcAft>
              <a:buNone/>
            </a:pPr>
            <a:endParaRPr/>
          </a:p>
        </p:txBody>
      </p:sp>
      <p:pic>
        <p:nvPicPr>
          <p:cNvPr id="174" name="Google Shape;174;p25"/>
          <p:cNvPicPr preferRelativeResize="0"/>
          <p:nvPr/>
        </p:nvPicPr>
        <p:blipFill>
          <a:blip r:embed="rId3">
            <a:alphaModFix/>
          </a:blip>
          <a:stretch>
            <a:fillRect/>
          </a:stretch>
        </p:blipFill>
        <p:spPr>
          <a:xfrm>
            <a:off x="414075" y="2898800"/>
            <a:ext cx="11487849" cy="2047250"/>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79"/>
        <p:cNvGrpSpPr/>
        <p:nvPr/>
      </p:nvGrpSpPr>
      <p:grpSpPr>
        <a:xfrm>
          <a:off x="0" y="0"/>
          <a:ext cx="0" cy="0"/>
          <a:chOff x="0" y="0"/>
          <a:chExt cx="0" cy="0"/>
        </a:xfrm>
      </p:grpSpPr>
      <p:sp>
        <p:nvSpPr>
          <p:cNvPr id="180" name="Google Shape;180;p26"/>
          <p:cNvSpPr txBox="1">
            <a:spLocks noGrp="1"/>
          </p:cNvSpPr>
          <p:nvPr>
            <p:ph type="title"/>
          </p:nvPr>
        </p:nvSpPr>
        <p:spPr>
          <a:xfrm>
            <a:off x="838200" y="365125"/>
            <a:ext cx="10515600" cy="1325700"/>
          </a:xfrm>
          <a:prstGeom prst="rect">
            <a:avLst/>
          </a:prstGeom>
        </p:spPr>
        <p:txBody>
          <a:bodyPr spcFirstLastPara="1" wrap="square" lIns="91425" tIns="91425" rIns="91425" bIns="91425" anchor="ctr" anchorCtr="0">
            <a:noAutofit/>
          </a:bodyPr>
          <a:lstStyle/>
          <a:p>
            <a:pPr marL="0" lvl="0" indent="0">
              <a:spcBef>
                <a:spcPts val="0"/>
              </a:spcBef>
              <a:spcAft>
                <a:spcPts val="0"/>
              </a:spcAft>
              <a:buNone/>
            </a:pPr>
            <a:r>
              <a:rPr lang="en-US"/>
              <a:t>5 Bed HCBS Letters</a:t>
            </a:r>
            <a:endParaRPr/>
          </a:p>
        </p:txBody>
      </p:sp>
      <p:sp>
        <p:nvSpPr>
          <p:cNvPr id="181" name="Google Shape;181;p26"/>
          <p:cNvSpPr txBox="1">
            <a:spLocks noGrp="1"/>
          </p:cNvSpPr>
          <p:nvPr>
            <p:ph type="body" idx="1"/>
          </p:nvPr>
        </p:nvSpPr>
        <p:spPr>
          <a:xfrm>
            <a:off x="838200" y="1825625"/>
            <a:ext cx="10515600" cy="4351200"/>
          </a:xfrm>
          <a:prstGeom prst="rect">
            <a:avLst/>
          </a:prstGeom>
        </p:spPr>
        <p:txBody>
          <a:bodyPr spcFirstLastPara="1" wrap="square" lIns="91425" tIns="91425" rIns="91425" bIns="91425" anchor="t" anchorCtr="0">
            <a:noAutofit/>
          </a:bodyPr>
          <a:lstStyle/>
          <a:p>
            <a:pPr marL="0" lvl="0" indent="0" rtl="0">
              <a:spcBef>
                <a:spcPts val="1000"/>
              </a:spcBef>
              <a:spcAft>
                <a:spcPts val="0"/>
              </a:spcAft>
              <a:buNone/>
            </a:pPr>
            <a:r>
              <a:rPr lang="en-US"/>
              <a:t>When getting the required “county” letter for this exception,</a:t>
            </a:r>
            <a:endParaRPr/>
          </a:p>
          <a:p>
            <a:pPr marL="0" lvl="0" indent="0" rtl="0">
              <a:spcBef>
                <a:spcPts val="1000"/>
              </a:spcBef>
              <a:spcAft>
                <a:spcPts val="0"/>
              </a:spcAft>
              <a:buNone/>
            </a:pPr>
            <a:r>
              <a:rPr lang="en-US"/>
              <a:t>you should contact the Region that represents that county.</a:t>
            </a:r>
            <a:endParaRPr/>
          </a:p>
          <a:p>
            <a:pPr marL="0" lvl="0" indent="0" rtl="0">
              <a:spcBef>
                <a:spcPts val="1000"/>
              </a:spcBef>
              <a:spcAft>
                <a:spcPts val="0"/>
              </a:spcAft>
              <a:buNone/>
            </a:pPr>
            <a:endParaRPr/>
          </a:p>
          <a:p>
            <a:pPr marL="0" lvl="0" indent="0" rtl="0">
              <a:spcBef>
                <a:spcPts val="1000"/>
              </a:spcBef>
              <a:spcAft>
                <a:spcPts val="0"/>
              </a:spcAft>
              <a:buNone/>
            </a:pPr>
            <a:r>
              <a:rPr lang="en-US"/>
              <a:t>Exceptions still go to:</a:t>
            </a:r>
            <a:endParaRPr/>
          </a:p>
          <a:p>
            <a:pPr marL="2286000" lvl="0" indent="457200" rtl="0">
              <a:spcBef>
                <a:spcPts val="1000"/>
              </a:spcBef>
              <a:spcAft>
                <a:spcPts val="0"/>
              </a:spcAft>
              <a:buNone/>
            </a:pPr>
            <a:r>
              <a:rPr lang="en-US"/>
              <a:t> Brian Wines for ID Waiver </a:t>
            </a:r>
            <a:endParaRPr/>
          </a:p>
          <a:p>
            <a:pPr marL="0" lvl="0" indent="0">
              <a:spcBef>
                <a:spcPts val="1000"/>
              </a:spcBef>
              <a:spcAft>
                <a:spcPts val="0"/>
              </a:spcAft>
              <a:buNone/>
            </a:pPr>
            <a:r>
              <a:rPr lang="en-US"/>
              <a:t>						 Leann Moskowitz  for Home Based Hab</a:t>
            </a:r>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86"/>
        <p:cNvGrpSpPr/>
        <p:nvPr/>
      </p:nvGrpSpPr>
      <p:grpSpPr>
        <a:xfrm>
          <a:off x="0" y="0"/>
          <a:ext cx="0" cy="0"/>
          <a:chOff x="0" y="0"/>
          <a:chExt cx="0" cy="0"/>
        </a:xfrm>
      </p:grpSpPr>
      <p:sp>
        <p:nvSpPr>
          <p:cNvPr id="187" name="Google Shape;187;p27"/>
          <p:cNvSpPr txBox="1">
            <a:spLocks noGrp="1"/>
          </p:cNvSpPr>
          <p:nvPr>
            <p:ph type="title"/>
          </p:nvPr>
        </p:nvSpPr>
        <p:spPr>
          <a:xfrm>
            <a:off x="838200" y="365125"/>
            <a:ext cx="10515600" cy="1325700"/>
          </a:xfrm>
          <a:prstGeom prst="rect">
            <a:avLst/>
          </a:prstGeom>
        </p:spPr>
        <p:txBody>
          <a:bodyPr spcFirstLastPara="1" wrap="square" lIns="91425" tIns="91425" rIns="91425" bIns="91425" anchor="ctr" anchorCtr="0">
            <a:noAutofit/>
          </a:bodyPr>
          <a:lstStyle/>
          <a:p>
            <a:pPr marL="0" lvl="0" indent="0">
              <a:spcBef>
                <a:spcPts val="0"/>
              </a:spcBef>
              <a:spcAft>
                <a:spcPts val="0"/>
              </a:spcAft>
              <a:buNone/>
            </a:pPr>
            <a:r>
              <a:rPr lang="en-US"/>
              <a:t>Newly Added Medicaid Service </a:t>
            </a:r>
            <a:endParaRPr/>
          </a:p>
        </p:txBody>
      </p:sp>
      <p:sp>
        <p:nvSpPr>
          <p:cNvPr id="188" name="Google Shape;188;p27"/>
          <p:cNvSpPr txBox="1">
            <a:spLocks noGrp="1"/>
          </p:cNvSpPr>
          <p:nvPr>
            <p:ph type="body" idx="1"/>
          </p:nvPr>
        </p:nvSpPr>
        <p:spPr>
          <a:xfrm>
            <a:off x="838200" y="1825625"/>
            <a:ext cx="10515600" cy="4351200"/>
          </a:xfrm>
          <a:prstGeom prst="rect">
            <a:avLst/>
          </a:prstGeom>
        </p:spPr>
        <p:txBody>
          <a:bodyPr spcFirstLastPara="1" wrap="square" lIns="91425" tIns="91425" rIns="91425" bIns="91425" anchor="t" anchorCtr="0">
            <a:noAutofit/>
          </a:bodyPr>
          <a:lstStyle/>
          <a:p>
            <a:pPr marL="0" lvl="0" indent="0" rtl="0">
              <a:spcBef>
                <a:spcPts val="1000"/>
              </a:spcBef>
              <a:spcAft>
                <a:spcPts val="0"/>
              </a:spcAft>
              <a:buNone/>
            </a:pPr>
            <a:r>
              <a:rPr lang="en-US" sz="3000"/>
              <a:t>When a provider adds a new Medicaid service, they must have enrolled members within 270 days or ask for an ETP from IME.</a:t>
            </a:r>
            <a:endParaRPr sz="3000"/>
          </a:p>
          <a:p>
            <a:pPr marL="0" lvl="0" indent="0" rtl="0">
              <a:spcBef>
                <a:spcPts val="1000"/>
              </a:spcBef>
              <a:spcAft>
                <a:spcPts val="0"/>
              </a:spcAft>
              <a:buNone/>
            </a:pPr>
            <a:endParaRPr sz="3000"/>
          </a:p>
          <a:p>
            <a:pPr marL="0" lvl="0" indent="0">
              <a:spcBef>
                <a:spcPts val="1000"/>
              </a:spcBef>
              <a:spcAft>
                <a:spcPts val="0"/>
              </a:spcAft>
              <a:buNone/>
            </a:pPr>
            <a:endParaRPr sz="3000"/>
          </a:p>
        </p:txBody>
      </p:sp>
      <p:pic>
        <p:nvPicPr>
          <p:cNvPr id="189" name="Google Shape;189;p27"/>
          <p:cNvPicPr preferRelativeResize="0"/>
          <p:nvPr/>
        </p:nvPicPr>
        <p:blipFill>
          <a:blip r:embed="rId3">
            <a:alphaModFix/>
          </a:blip>
          <a:stretch>
            <a:fillRect/>
          </a:stretch>
        </p:blipFill>
        <p:spPr>
          <a:xfrm>
            <a:off x="8189913" y="3832225"/>
            <a:ext cx="2162175" cy="2114550"/>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94"/>
        <p:cNvGrpSpPr/>
        <p:nvPr/>
      </p:nvGrpSpPr>
      <p:grpSpPr>
        <a:xfrm>
          <a:off x="0" y="0"/>
          <a:ext cx="0" cy="0"/>
          <a:chOff x="0" y="0"/>
          <a:chExt cx="0" cy="0"/>
        </a:xfrm>
      </p:grpSpPr>
      <p:sp>
        <p:nvSpPr>
          <p:cNvPr id="195" name="Google Shape;195;p28"/>
          <p:cNvSpPr txBox="1">
            <a:spLocks noGrp="1"/>
          </p:cNvSpPr>
          <p:nvPr>
            <p:ph type="title"/>
          </p:nvPr>
        </p:nvSpPr>
        <p:spPr>
          <a:xfrm>
            <a:off x="838200" y="365125"/>
            <a:ext cx="10515600" cy="1325700"/>
          </a:xfrm>
          <a:prstGeom prst="rect">
            <a:avLst/>
          </a:prstGeom>
        </p:spPr>
        <p:txBody>
          <a:bodyPr spcFirstLastPara="1" wrap="square" lIns="91425" tIns="91425" rIns="91425" bIns="91425" anchor="ctr" anchorCtr="0">
            <a:noAutofit/>
          </a:bodyPr>
          <a:lstStyle/>
          <a:p>
            <a:pPr marL="0" lvl="0" indent="0">
              <a:spcBef>
                <a:spcPts val="0"/>
              </a:spcBef>
              <a:spcAft>
                <a:spcPts val="0"/>
              </a:spcAft>
              <a:buNone/>
            </a:pPr>
            <a:r>
              <a:rPr lang="en-US"/>
              <a:t>IHH Enrollment Process from UHC</a:t>
            </a:r>
            <a:endParaRPr/>
          </a:p>
        </p:txBody>
      </p:sp>
      <p:sp>
        <p:nvSpPr>
          <p:cNvPr id="196" name="Google Shape;196;p28"/>
          <p:cNvSpPr txBox="1">
            <a:spLocks noGrp="1"/>
          </p:cNvSpPr>
          <p:nvPr>
            <p:ph type="body" idx="1"/>
          </p:nvPr>
        </p:nvSpPr>
        <p:spPr>
          <a:xfrm>
            <a:off x="838200" y="1381925"/>
            <a:ext cx="10515600" cy="4697700"/>
          </a:xfrm>
          <a:prstGeom prst="rect">
            <a:avLst/>
          </a:prstGeom>
        </p:spPr>
        <p:txBody>
          <a:bodyPr spcFirstLastPara="1" wrap="square" lIns="91425" tIns="91425" rIns="91425" bIns="91425" anchor="t" anchorCtr="0">
            <a:noAutofit/>
          </a:bodyPr>
          <a:lstStyle/>
          <a:p>
            <a:pPr marL="457200" lvl="0" indent="-298450" rtl="0">
              <a:lnSpc>
                <a:spcPct val="115000"/>
              </a:lnSpc>
              <a:spcBef>
                <a:spcPts val="0"/>
              </a:spcBef>
              <a:spcAft>
                <a:spcPts val="0"/>
              </a:spcAft>
              <a:buClr>
                <a:srgbClr val="F3F3F3"/>
              </a:buClr>
              <a:buSzPts val="1100"/>
              <a:buFont typeface="Calibri"/>
              <a:buChar char="●"/>
            </a:pPr>
            <a:endParaRPr sz="1100">
              <a:solidFill>
                <a:srgbClr val="000000"/>
              </a:solidFill>
              <a:highlight>
                <a:srgbClr val="FFFF00"/>
              </a:highlight>
            </a:endParaRPr>
          </a:p>
          <a:p>
            <a:pPr marL="0" lvl="0" indent="0" rtl="0">
              <a:lnSpc>
                <a:spcPct val="115000"/>
              </a:lnSpc>
              <a:spcBef>
                <a:spcPts val="0"/>
              </a:spcBef>
              <a:spcAft>
                <a:spcPts val="0"/>
              </a:spcAft>
              <a:buNone/>
            </a:pPr>
            <a:r>
              <a:rPr lang="en-US" sz="3000" u="sng"/>
              <a:t>Monthly reporting of enrolled members by diagnosis.</a:t>
            </a:r>
            <a:r>
              <a:rPr lang="en-US" sz="3000"/>
              <a:t>  </a:t>
            </a:r>
            <a:endParaRPr sz="3000"/>
          </a:p>
          <a:p>
            <a:pPr marL="0" lvl="0" indent="0" rtl="0">
              <a:lnSpc>
                <a:spcPct val="115000"/>
              </a:lnSpc>
              <a:spcBef>
                <a:spcPts val="0"/>
              </a:spcBef>
              <a:spcAft>
                <a:spcPts val="0"/>
              </a:spcAft>
              <a:buNone/>
            </a:pPr>
            <a:r>
              <a:rPr lang="en-US" sz="3000"/>
              <a:t>Claims analyses to date shows a number of members with diagnoses we would not expect to see in a SMI population, such as adjustment disorders; as well as, medical diagnoses with no other secondary behavioral health diagnosis.  Rationale for this analytic – we would expect the vast majority of enrolled members to have a SMI diagnosis with significant functional impairment.</a:t>
            </a:r>
            <a:endParaRPr sz="3000"/>
          </a:p>
          <a:p>
            <a:pPr marL="0" lvl="0" indent="0" rtl="0">
              <a:lnSpc>
                <a:spcPct val="115000"/>
              </a:lnSpc>
              <a:spcBef>
                <a:spcPts val="0"/>
              </a:spcBef>
              <a:spcAft>
                <a:spcPts val="0"/>
              </a:spcAft>
              <a:buClr>
                <a:schemeClr val="dk1"/>
              </a:buClr>
              <a:buSzPts val="1100"/>
              <a:buFont typeface="Arial"/>
              <a:buNone/>
            </a:pPr>
            <a:r>
              <a:rPr lang="en-US" sz="3000"/>
              <a:t> </a:t>
            </a:r>
            <a:endParaRPr sz="3000"/>
          </a:p>
          <a:p>
            <a:pPr marL="0" lvl="0" indent="0" rtl="0">
              <a:lnSpc>
                <a:spcPct val="115000"/>
              </a:lnSpc>
              <a:spcBef>
                <a:spcPts val="0"/>
              </a:spcBef>
              <a:spcAft>
                <a:spcPts val="0"/>
              </a:spcAft>
              <a:buNone/>
            </a:pPr>
            <a:endParaRPr sz="180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01"/>
        <p:cNvGrpSpPr/>
        <p:nvPr/>
      </p:nvGrpSpPr>
      <p:grpSpPr>
        <a:xfrm>
          <a:off x="0" y="0"/>
          <a:ext cx="0" cy="0"/>
          <a:chOff x="0" y="0"/>
          <a:chExt cx="0" cy="0"/>
        </a:xfrm>
      </p:grpSpPr>
      <p:sp>
        <p:nvSpPr>
          <p:cNvPr id="202" name="Google Shape;202;p29"/>
          <p:cNvSpPr txBox="1">
            <a:spLocks noGrp="1"/>
          </p:cNvSpPr>
          <p:nvPr>
            <p:ph type="title"/>
          </p:nvPr>
        </p:nvSpPr>
        <p:spPr>
          <a:xfrm>
            <a:off x="562150" y="295150"/>
            <a:ext cx="10515600" cy="1325700"/>
          </a:xfrm>
          <a:prstGeom prst="rect">
            <a:avLst/>
          </a:prstGeom>
        </p:spPr>
        <p:txBody>
          <a:bodyPr spcFirstLastPara="1" wrap="square" lIns="91425" tIns="91425" rIns="91425" bIns="91425" anchor="ctr" anchorCtr="0">
            <a:noAutofit/>
          </a:bodyPr>
          <a:lstStyle/>
          <a:p>
            <a:pPr marL="0" lvl="0" indent="0" rtl="0">
              <a:spcBef>
                <a:spcPts val="0"/>
              </a:spcBef>
              <a:spcAft>
                <a:spcPts val="0"/>
              </a:spcAft>
              <a:buNone/>
            </a:pPr>
            <a:r>
              <a:rPr lang="en-US"/>
              <a:t>IHH Enrollment Process from UHC</a:t>
            </a:r>
            <a:endParaRPr/>
          </a:p>
        </p:txBody>
      </p:sp>
      <p:sp>
        <p:nvSpPr>
          <p:cNvPr id="203" name="Google Shape;203;p29"/>
          <p:cNvSpPr txBox="1">
            <a:spLocks noGrp="1"/>
          </p:cNvSpPr>
          <p:nvPr>
            <p:ph type="body" idx="1"/>
          </p:nvPr>
        </p:nvSpPr>
        <p:spPr>
          <a:xfrm>
            <a:off x="984800" y="957050"/>
            <a:ext cx="10368900" cy="5150400"/>
          </a:xfrm>
          <a:prstGeom prst="rect">
            <a:avLst/>
          </a:prstGeom>
        </p:spPr>
        <p:txBody>
          <a:bodyPr spcFirstLastPara="1" wrap="square" lIns="91425" tIns="91425" rIns="91425" bIns="91425" anchor="t" anchorCtr="0">
            <a:noAutofit/>
          </a:bodyPr>
          <a:lstStyle/>
          <a:p>
            <a:pPr marL="457200" lvl="0" indent="-298450" rtl="0">
              <a:lnSpc>
                <a:spcPct val="115000"/>
              </a:lnSpc>
              <a:spcBef>
                <a:spcPts val="0"/>
              </a:spcBef>
              <a:spcAft>
                <a:spcPts val="0"/>
              </a:spcAft>
              <a:buClr>
                <a:srgbClr val="F3F3F3"/>
              </a:buClr>
              <a:buSzPts val="1100"/>
              <a:buFont typeface="Calibri"/>
              <a:buChar char="●"/>
            </a:pPr>
            <a:endParaRPr sz="1100">
              <a:solidFill>
                <a:srgbClr val="000000"/>
              </a:solidFill>
              <a:highlight>
                <a:srgbClr val="FFFF00"/>
              </a:highlight>
            </a:endParaRPr>
          </a:p>
          <a:p>
            <a:pPr marL="0" lvl="0" indent="0" rtl="0">
              <a:lnSpc>
                <a:spcPct val="115000"/>
              </a:lnSpc>
              <a:spcBef>
                <a:spcPts val="0"/>
              </a:spcBef>
              <a:spcAft>
                <a:spcPts val="0"/>
              </a:spcAft>
              <a:buNone/>
            </a:pPr>
            <a:r>
              <a:rPr lang="en-US" sz="2600" u="sng"/>
              <a:t>Monthly reporting of enrolled members who have not received any behavioral health services within the previous three months, as evidenced by paid claims.   </a:t>
            </a:r>
            <a:r>
              <a:rPr lang="en-US" sz="2600"/>
              <a:t>Claims analyses to date shows a significant number of members where a 99490 was billed for the month, but no other claims have been submitted by any behavioral health provider within the 90 days prior to the index month.   Rationale for analytic – we would expect that enrolled members who are in need of IHH services would be receiving other medically necessary services.  If they are not receiving additional services, it raises the question as to whether IHH services are necessary.  We do understand that there may be services rendered that our claims data don’t capture.</a:t>
            </a:r>
            <a:endParaRPr sz="2600"/>
          </a:p>
          <a:p>
            <a:pPr marL="0" lvl="0" indent="0" rtl="0">
              <a:lnSpc>
                <a:spcPct val="115000"/>
              </a:lnSpc>
              <a:spcBef>
                <a:spcPts val="0"/>
              </a:spcBef>
              <a:spcAft>
                <a:spcPts val="0"/>
              </a:spcAft>
              <a:buClr>
                <a:schemeClr val="dk1"/>
              </a:buClr>
              <a:buSzPts val="1100"/>
              <a:buFont typeface="Arial"/>
              <a:buNone/>
            </a:pPr>
            <a:r>
              <a:rPr lang="en-US" sz="1800"/>
              <a:t> </a:t>
            </a:r>
            <a:endParaRPr sz="1800"/>
          </a:p>
          <a:p>
            <a:pPr marL="0" lvl="0" indent="0" rtl="0">
              <a:lnSpc>
                <a:spcPct val="115000"/>
              </a:lnSpc>
              <a:spcBef>
                <a:spcPts val="0"/>
              </a:spcBef>
              <a:spcAft>
                <a:spcPts val="0"/>
              </a:spcAft>
              <a:buNone/>
            </a:pPr>
            <a:endParaRPr sz="180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08"/>
        <p:cNvGrpSpPr/>
        <p:nvPr/>
      </p:nvGrpSpPr>
      <p:grpSpPr>
        <a:xfrm>
          <a:off x="0" y="0"/>
          <a:ext cx="0" cy="0"/>
          <a:chOff x="0" y="0"/>
          <a:chExt cx="0" cy="0"/>
        </a:xfrm>
      </p:grpSpPr>
      <p:sp>
        <p:nvSpPr>
          <p:cNvPr id="209" name="Google Shape;209;p30"/>
          <p:cNvSpPr txBox="1">
            <a:spLocks noGrp="1"/>
          </p:cNvSpPr>
          <p:nvPr>
            <p:ph type="title"/>
          </p:nvPr>
        </p:nvSpPr>
        <p:spPr>
          <a:xfrm>
            <a:off x="254550" y="328700"/>
            <a:ext cx="10515600" cy="1325700"/>
          </a:xfrm>
          <a:prstGeom prst="rect">
            <a:avLst/>
          </a:prstGeom>
        </p:spPr>
        <p:txBody>
          <a:bodyPr spcFirstLastPara="1" wrap="square" lIns="91425" tIns="91425" rIns="91425" bIns="91425" anchor="ctr" anchorCtr="0">
            <a:noAutofit/>
          </a:bodyPr>
          <a:lstStyle/>
          <a:p>
            <a:pPr marL="0" lvl="0" indent="0">
              <a:spcBef>
                <a:spcPts val="0"/>
              </a:spcBef>
              <a:spcAft>
                <a:spcPts val="0"/>
              </a:spcAft>
              <a:buNone/>
            </a:pPr>
            <a:r>
              <a:rPr lang="en-US"/>
              <a:t>UHC Prior Auth for Home Based Habilitation</a:t>
            </a:r>
            <a:endParaRPr/>
          </a:p>
        </p:txBody>
      </p:sp>
      <p:sp>
        <p:nvSpPr>
          <p:cNvPr id="210" name="Google Shape;210;p30"/>
          <p:cNvSpPr txBox="1">
            <a:spLocks noGrp="1"/>
          </p:cNvSpPr>
          <p:nvPr>
            <p:ph type="body" idx="1"/>
          </p:nvPr>
        </p:nvSpPr>
        <p:spPr>
          <a:xfrm>
            <a:off x="838200" y="1533800"/>
            <a:ext cx="10515600" cy="4351200"/>
          </a:xfrm>
          <a:prstGeom prst="rect">
            <a:avLst/>
          </a:prstGeom>
        </p:spPr>
        <p:txBody>
          <a:bodyPr spcFirstLastPara="1" wrap="square" lIns="91425" tIns="91425" rIns="91425" bIns="91425" anchor="t" anchorCtr="0">
            <a:noAutofit/>
          </a:bodyPr>
          <a:lstStyle/>
          <a:p>
            <a:pPr marL="0" lvl="0" indent="0" rtl="0">
              <a:spcBef>
                <a:spcPts val="1000"/>
              </a:spcBef>
              <a:spcAft>
                <a:spcPts val="0"/>
              </a:spcAft>
              <a:buNone/>
            </a:pPr>
            <a:r>
              <a:rPr lang="en-US" sz="3600"/>
              <a:t>U8 and U9 levels of Hab service will need a pre-authorization starting August 15</a:t>
            </a:r>
            <a:endParaRPr sz="3600"/>
          </a:p>
          <a:p>
            <a:pPr marL="0" lvl="0" indent="0" rtl="0">
              <a:spcBef>
                <a:spcPts val="1000"/>
              </a:spcBef>
              <a:spcAft>
                <a:spcPts val="0"/>
              </a:spcAft>
              <a:buNone/>
            </a:pPr>
            <a:endParaRPr sz="3600"/>
          </a:p>
          <a:p>
            <a:pPr marL="0" lvl="0" indent="0" rtl="0">
              <a:spcBef>
                <a:spcPts val="1000"/>
              </a:spcBef>
              <a:spcAft>
                <a:spcPts val="0"/>
              </a:spcAft>
              <a:buNone/>
            </a:pPr>
            <a:r>
              <a:rPr lang="en-US" sz="3600"/>
              <a:t>(meeting will be needed to review medical necessity</a:t>
            </a:r>
            <a:r>
              <a:rPr lang="en-US"/>
              <a:t>             </a:t>
            </a:r>
            <a:r>
              <a:rPr lang="en-US" sz="1800" u="sng">
                <a:solidFill>
                  <a:schemeClr val="hlink"/>
                </a:solidFill>
                <a:hlinkClick r:id="rId3"/>
              </a:rPr>
              <a:t>https://www.uhccommunityplan.com/content/dam/communityplan/healthcareprofessionals/Bulletins/IA-Bulletins/IA-07132018-Prior-Auth-of-Habilitation-Services.pdf</a:t>
            </a:r>
            <a:endParaRPr sz="1800" u="sng">
              <a:solidFill>
                <a:schemeClr val="hlink"/>
              </a:solidFill>
              <a:hlinkClick r:id="rId3"/>
            </a:endParaRPr>
          </a:p>
          <a:p>
            <a:pPr marL="0" lvl="0" indent="0" rtl="0">
              <a:spcBef>
                <a:spcPts val="1000"/>
              </a:spcBef>
              <a:spcAft>
                <a:spcPts val="0"/>
              </a:spcAft>
              <a:buNone/>
            </a:pPr>
            <a:endParaRPr/>
          </a:p>
          <a:p>
            <a:pPr marL="0" lvl="0" indent="0">
              <a:spcBef>
                <a:spcPts val="1000"/>
              </a:spcBef>
              <a:spcAft>
                <a:spcPts val="0"/>
              </a:spcAft>
              <a:buNone/>
            </a:pPr>
            <a:r>
              <a:rPr lang="en-US"/>
              <a:t>				IHH WILL SCHEDULE MEETINGS</a:t>
            </a:r>
            <a:endParaRPr/>
          </a:p>
        </p:txBody>
      </p:sp>
      <p:pic>
        <p:nvPicPr>
          <p:cNvPr id="211" name="Google Shape;211;p30"/>
          <p:cNvPicPr preferRelativeResize="0"/>
          <p:nvPr/>
        </p:nvPicPr>
        <p:blipFill>
          <a:blip r:embed="rId4">
            <a:alphaModFix/>
          </a:blip>
          <a:stretch>
            <a:fillRect/>
          </a:stretch>
        </p:blipFill>
        <p:spPr>
          <a:xfrm>
            <a:off x="9521838" y="1654388"/>
            <a:ext cx="2390775" cy="1914525"/>
          </a:xfrm>
          <a:prstGeom prst="rect">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16"/>
        <p:cNvGrpSpPr/>
        <p:nvPr/>
      </p:nvGrpSpPr>
      <p:grpSpPr>
        <a:xfrm>
          <a:off x="0" y="0"/>
          <a:ext cx="0" cy="0"/>
          <a:chOff x="0" y="0"/>
          <a:chExt cx="0" cy="0"/>
        </a:xfrm>
      </p:grpSpPr>
      <p:sp>
        <p:nvSpPr>
          <p:cNvPr id="217" name="Google Shape;217;p31"/>
          <p:cNvSpPr txBox="1">
            <a:spLocks noGrp="1"/>
          </p:cNvSpPr>
          <p:nvPr>
            <p:ph type="title"/>
          </p:nvPr>
        </p:nvSpPr>
        <p:spPr>
          <a:xfrm>
            <a:off x="838200" y="309650"/>
            <a:ext cx="10515600" cy="1325700"/>
          </a:xfrm>
          <a:prstGeom prst="rect">
            <a:avLst/>
          </a:prstGeom>
        </p:spPr>
        <p:txBody>
          <a:bodyPr spcFirstLastPara="1" wrap="square" lIns="91425" tIns="91425" rIns="91425" bIns="91425" anchor="ctr" anchorCtr="0">
            <a:noAutofit/>
          </a:bodyPr>
          <a:lstStyle/>
          <a:p>
            <a:pPr marL="0" lvl="0" indent="0" rtl="0">
              <a:spcBef>
                <a:spcPts val="0"/>
              </a:spcBef>
              <a:spcAft>
                <a:spcPts val="0"/>
              </a:spcAft>
              <a:buNone/>
            </a:pPr>
            <a:r>
              <a:rPr lang="en-US"/>
              <a:t>SIS Info</a:t>
            </a:r>
            <a:endParaRPr/>
          </a:p>
        </p:txBody>
      </p:sp>
      <p:sp>
        <p:nvSpPr>
          <p:cNvPr id="218" name="Google Shape;218;p31"/>
          <p:cNvSpPr txBox="1">
            <a:spLocks noGrp="1"/>
          </p:cNvSpPr>
          <p:nvPr>
            <p:ph type="body" idx="1"/>
          </p:nvPr>
        </p:nvSpPr>
        <p:spPr>
          <a:xfrm>
            <a:off x="838200" y="1635350"/>
            <a:ext cx="10448700" cy="26889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r>
              <a:rPr lang="en-US" sz="3600"/>
              <a:t>SIS Participants</a:t>
            </a:r>
            <a:endParaRPr sz="3600"/>
          </a:p>
          <a:p>
            <a:pPr marL="228600" lvl="0" indent="0" rtl="0">
              <a:spcBef>
                <a:spcPts val="1000"/>
              </a:spcBef>
              <a:spcAft>
                <a:spcPts val="0"/>
              </a:spcAft>
              <a:buNone/>
            </a:pPr>
            <a:r>
              <a:rPr lang="en-US"/>
              <a:t>MCOs acknowledge that adequate notice for participation is needed</a:t>
            </a:r>
            <a:endParaRPr/>
          </a:p>
          <a:p>
            <a:pPr marL="228600" lvl="0" indent="0">
              <a:spcBef>
                <a:spcPts val="1000"/>
              </a:spcBef>
              <a:spcAft>
                <a:spcPts val="0"/>
              </a:spcAft>
              <a:buNone/>
            </a:pPr>
            <a:r>
              <a:rPr lang="en-US"/>
              <a:t>and persons who have known the member for at least 90 days should be involved. </a:t>
            </a:r>
            <a:endParaRPr/>
          </a:p>
          <a:p>
            <a:pPr marL="228600" lvl="0" indent="127000" rtl="0">
              <a:spcBef>
                <a:spcPts val="1000"/>
              </a:spcBef>
              <a:spcAft>
                <a:spcPts val="0"/>
              </a:spcAft>
              <a:buNone/>
            </a:pPr>
            <a:r>
              <a:rPr lang="en-US"/>
              <a:t>			</a:t>
            </a:r>
            <a:endParaRPr/>
          </a:p>
        </p:txBody>
      </p:sp>
      <p:pic>
        <p:nvPicPr>
          <p:cNvPr id="219" name="Google Shape;219;p31"/>
          <p:cNvPicPr preferRelativeResize="0"/>
          <p:nvPr/>
        </p:nvPicPr>
        <p:blipFill>
          <a:blip r:embed="rId3">
            <a:alphaModFix/>
          </a:blip>
          <a:stretch>
            <a:fillRect/>
          </a:stretch>
        </p:blipFill>
        <p:spPr>
          <a:xfrm>
            <a:off x="5539650" y="3584300"/>
            <a:ext cx="3962578" cy="2228950"/>
          </a:xfrm>
          <a:prstGeom prst="rect">
            <a:avLst/>
          </a:prstGeom>
          <a:noFill/>
          <a:ln>
            <a:noFill/>
          </a:ln>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224"/>
        <p:cNvGrpSpPr/>
        <p:nvPr/>
      </p:nvGrpSpPr>
      <p:grpSpPr>
        <a:xfrm>
          <a:off x="0" y="0"/>
          <a:ext cx="0" cy="0"/>
          <a:chOff x="0" y="0"/>
          <a:chExt cx="0" cy="0"/>
        </a:xfrm>
      </p:grpSpPr>
      <p:sp>
        <p:nvSpPr>
          <p:cNvPr id="225" name="Google Shape;225;p32"/>
          <p:cNvSpPr txBox="1">
            <a:spLocks noGrp="1"/>
          </p:cNvSpPr>
          <p:nvPr>
            <p:ph type="title"/>
          </p:nvPr>
        </p:nvSpPr>
        <p:spPr>
          <a:xfrm>
            <a:off x="838200" y="365125"/>
            <a:ext cx="10515600" cy="1325700"/>
          </a:xfrm>
          <a:prstGeom prst="rect">
            <a:avLst/>
          </a:prstGeom>
        </p:spPr>
        <p:txBody>
          <a:bodyPr spcFirstLastPara="1" wrap="square" lIns="91425" tIns="91425" rIns="91425" bIns="91425" anchor="ctr" anchorCtr="0">
            <a:noAutofit/>
          </a:bodyPr>
          <a:lstStyle/>
          <a:p>
            <a:pPr marL="0" lvl="0" indent="0">
              <a:spcBef>
                <a:spcPts val="0"/>
              </a:spcBef>
              <a:spcAft>
                <a:spcPts val="0"/>
              </a:spcAft>
              <a:buNone/>
            </a:pPr>
            <a:r>
              <a:rPr lang="en-US"/>
              <a:t>HCBS ID Tier Rates</a:t>
            </a:r>
            <a:endParaRPr/>
          </a:p>
        </p:txBody>
      </p:sp>
      <p:sp>
        <p:nvSpPr>
          <p:cNvPr id="226" name="Google Shape;226;p32"/>
          <p:cNvSpPr txBox="1">
            <a:spLocks noGrp="1"/>
          </p:cNvSpPr>
          <p:nvPr>
            <p:ph type="body" idx="1"/>
          </p:nvPr>
        </p:nvSpPr>
        <p:spPr>
          <a:xfrm>
            <a:off x="838200" y="1825625"/>
            <a:ext cx="10515600" cy="4351200"/>
          </a:xfrm>
          <a:prstGeom prst="rect">
            <a:avLst/>
          </a:prstGeom>
        </p:spPr>
        <p:txBody>
          <a:bodyPr spcFirstLastPara="1" wrap="square" lIns="91425" tIns="91425" rIns="91425" bIns="91425" anchor="t" anchorCtr="0">
            <a:noAutofit/>
          </a:bodyPr>
          <a:lstStyle/>
          <a:p>
            <a:pPr marL="0" lvl="0" indent="0" rtl="0">
              <a:spcBef>
                <a:spcPts val="1000"/>
              </a:spcBef>
              <a:spcAft>
                <a:spcPts val="0"/>
              </a:spcAft>
              <a:buNone/>
            </a:pPr>
            <a:r>
              <a:rPr lang="en-US"/>
              <a:t>IL 1923-MC-FFS </a:t>
            </a:r>
            <a:endParaRPr/>
          </a:p>
          <a:p>
            <a:pPr marL="0" lvl="0" indent="0" rtl="0">
              <a:spcBef>
                <a:spcPts val="1000"/>
              </a:spcBef>
              <a:spcAft>
                <a:spcPts val="0"/>
              </a:spcAft>
              <a:buNone/>
            </a:pPr>
            <a:r>
              <a:rPr lang="en-US"/>
              <a:t>July 1, 2018 SF 2418 appropriated $3 Mil dollars to the tiered rates for SCL (not daily Day Hab or Adult Day Care).  </a:t>
            </a:r>
            <a:endParaRPr/>
          </a:p>
          <a:p>
            <a:pPr marL="0" lvl="0" indent="0" rtl="0">
              <a:spcBef>
                <a:spcPts val="1000"/>
              </a:spcBef>
              <a:spcAft>
                <a:spcPts val="0"/>
              </a:spcAft>
              <a:buNone/>
            </a:pPr>
            <a:r>
              <a:rPr lang="en-US"/>
              <a:t>Phase two of tiered rate reimbursement info ( Phase-in) should have received a letter from IME Provider Services.</a:t>
            </a:r>
            <a:endParaRPr/>
          </a:p>
          <a:p>
            <a:pPr marL="0" lvl="0" indent="0" rtl="0">
              <a:spcBef>
                <a:spcPts val="1000"/>
              </a:spcBef>
              <a:spcAft>
                <a:spcPts val="0"/>
              </a:spcAft>
              <a:buNone/>
            </a:pPr>
            <a:r>
              <a:rPr lang="en-US"/>
              <a:t>		Service plans should be adjusted by the Case Managers</a:t>
            </a:r>
            <a:endParaRPr/>
          </a:p>
          <a:p>
            <a:pPr marL="0" lvl="0" indent="0">
              <a:spcBef>
                <a:spcPts val="1000"/>
              </a:spcBef>
              <a:spcAft>
                <a:spcPts val="0"/>
              </a:spcAft>
              <a:buNone/>
            </a:pPr>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00"/>
        <p:cNvGrpSpPr/>
        <p:nvPr/>
      </p:nvGrpSpPr>
      <p:grpSpPr>
        <a:xfrm>
          <a:off x="0" y="0"/>
          <a:ext cx="0" cy="0"/>
          <a:chOff x="0" y="0"/>
          <a:chExt cx="0" cy="0"/>
        </a:xfrm>
      </p:grpSpPr>
      <p:sp>
        <p:nvSpPr>
          <p:cNvPr id="101" name="Google Shape;101;p15"/>
          <p:cNvSpPr txBox="1">
            <a:spLocks noGrp="1"/>
          </p:cNvSpPr>
          <p:nvPr>
            <p:ph type="title"/>
          </p:nvPr>
        </p:nvSpPr>
        <p:spPr>
          <a:xfrm>
            <a:off x="838200" y="365125"/>
            <a:ext cx="10515600" cy="1325700"/>
          </a:xfrm>
          <a:prstGeom prst="rect">
            <a:avLst/>
          </a:prstGeom>
        </p:spPr>
        <p:txBody>
          <a:bodyPr spcFirstLastPara="1" wrap="square" lIns="91425" tIns="91425" rIns="91425" bIns="91425" anchor="ctr" anchorCtr="0">
            <a:noAutofit/>
          </a:bodyPr>
          <a:lstStyle/>
          <a:p>
            <a:pPr marL="0" lvl="0" indent="0">
              <a:spcBef>
                <a:spcPts val="0"/>
              </a:spcBef>
              <a:spcAft>
                <a:spcPts val="0"/>
              </a:spcAft>
              <a:buNone/>
            </a:pPr>
            <a:r>
              <a:rPr lang="en-US"/>
              <a:t>Objective:</a:t>
            </a:r>
            <a:endParaRPr/>
          </a:p>
        </p:txBody>
      </p:sp>
      <p:sp>
        <p:nvSpPr>
          <p:cNvPr id="102" name="Google Shape;102;p15"/>
          <p:cNvSpPr txBox="1">
            <a:spLocks noGrp="1"/>
          </p:cNvSpPr>
          <p:nvPr>
            <p:ph type="body" idx="1"/>
          </p:nvPr>
        </p:nvSpPr>
        <p:spPr>
          <a:xfrm>
            <a:off x="838200" y="1825625"/>
            <a:ext cx="10515600" cy="4351200"/>
          </a:xfrm>
          <a:prstGeom prst="rect">
            <a:avLst/>
          </a:prstGeom>
        </p:spPr>
        <p:txBody>
          <a:bodyPr spcFirstLastPara="1" wrap="square" lIns="91425" tIns="91425" rIns="91425" bIns="91425" anchor="t" anchorCtr="0">
            <a:noAutofit/>
          </a:bodyPr>
          <a:lstStyle/>
          <a:p>
            <a:pPr marL="228600" lvl="0" indent="127000">
              <a:spcBef>
                <a:spcPts val="1000"/>
              </a:spcBef>
              <a:spcAft>
                <a:spcPts val="0"/>
              </a:spcAft>
              <a:buNone/>
            </a:pPr>
            <a:r>
              <a:rPr lang="en-US"/>
              <a:t>To fill you in on what’s new related to HCBS Service Delivery! </a:t>
            </a:r>
            <a:endParaRPr/>
          </a:p>
          <a:p>
            <a:pPr marL="228600" lvl="0" indent="127000">
              <a:spcBef>
                <a:spcPts val="1000"/>
              </a:spcBef>
              <a:spcAft>
                <a:spcPts val="0"/>
              </a:spcAft>
              <a:buNone/>
            </a:pPr>
            <a:endParaRPr/>
          </a:p>
          <a:p>
            <a:pPr marL="228600" lvl="0" indent="127000">
              <a:spcBef>
                <a:spcPts val="1000"/>
              </a:spcBef>
              <a:spcAft>
                <a:spcPts val="0"/>
              </a:spcAft>
              <a:buNone/>
            </a:pPr>
            <a:r>
              <a:rPr lang="en-US"/>
              <a:t> </a:t>
            </a:r>
            <a:endParaRPr/>
          </a:p>
          <a:p>
            <a:pPr marL="228600" lvl="0" indent="127000">
              <a:spcBef>
                <a:spcPts val="1000"/>
              </a:spcBef>
              <a:spcAft>
                <a:spcPts val="0"/>
              </a:spcAft>
              <a:buNone/>
            </a:pPr>
            <a:endParaRPr/>
          </a:p>
        </p:txBody>
      </p:sp>
      <p:pic>
        <p:nvPicPr>
          <p:cNvPr id="103" name="Google Shape;103;p15"/>
          <p:cNvPicPr preferRelativeResize="0"/>
          <p:nvPr/>
        </p:nvPicPr>
        <p:blipFill>
          <a:blip r:embed="rId3">
            <a:alphaModFix/>
          </a:blip>
          <a:stretch>
            <a:fillRect/>
          </a:stretch>
        </p:blipFill>
        <p:spPr>
          <a:xfrm>
            <a:off x="3681124" y="2719850"/>
            <a:ext cx="3563475" cy="2868525"/>
          </a:xfrm>
          <a:prstGeom prst="rect">
            <a:avLst/>
          </a:prstGeom>
          <a:noFill/>
          <a:ln>
            <a:noFill/>
          </a:ln>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231"/>
        <p:cNvGrpSpPr/>
        <p:nvPr/>
      </p:nvGrpSpPr>
      <p:grpSpPr>
        <a:xfrm>
          <a:off x="0" y="0"/>
          <a:ext cx="0" cy="0"/>
          <a:chOff x="0" y="0"/>
          <a:chExt cx="0" cy="0"/>
        </a:xfrm>
      </p:grpSpPr>
      <p:sp>
        <p:nvSpPr>
          <p:cNvPr id="232" name="Google Shape;232;p33"/>
          <p:cNvSpPr txBox="1">
            <a:spLocks noGrp="1"/>
          </p:cNvSpPr>
          <p:nvPr>
            <p:ph type="title"/>
          </p:nvPr>
        </p:nvSpPr>
        <p:spPr>
          <a:xfrm>
            <a:off x="838200" y="365125"/>
            <a:ext cx="10515600" cy="1325700"/>
          </a:xfrm>
          <a:prstGeom prst="rect">
            <a:avLst/>
          </a:prstGeom>
        </p:spPr>
        <p:txBody>
          <a:bodyPr spcFirstLastPara="1" wrap="square" lIns="91425" tIns="91425" rIns="91425" bIns="91425" anchor="ctr" anchorCtr="0">
            <a:noAutofit/>
          </a:bodyPr>
          <a:lstStyle/>
          <a:p>
            <a:pPr marL="0" lvl="0" indent="0" rtl="0">
              <a:spcBef>
                <a:spcPts val="0"/>
              </a:spcBef>
              <a:spcAft>
                <a:spcPts val="0"/>
              </a:spcAft>
              <a:buNone/>
            </a:pPr>
            <a:r>
              <a:rPr lang="en-US"/>
              <a:t>SIS  Info: Scoring Updates </a:t>
            </a:r>
            <a:endParaRPr/>
          </a:p>
        </p:txBody>
      </p:sp>
      <p:sp>
        <p:nvSpPr>
          <p:cNvPr id="233" name="Google Shape;233;p33"/>
          <p:cNvSpPr txBox="1">
            <a:spLocks noGrp="1"/>
          </p:cNvSpPr>
          <p:nvPr>
            <p:ph type="body" idx="1"/>
          </p:nvPr>
        </p:nvSpPr>
        <p:spPr>
          <a:xfrm>
            <a:off x="685625" y="1439025"/>
            <a:ext cx="10515600" cy="4765500"/>
          </a:xfrm>
          <a:prstGeom prst="rect">
            <a:avLst/>
          </a:prstGeom>
        </p:spPr>
        <p:txBody>
          <a:bodyPr spcFirstLastPara="1" wrap="square" lIns="91425" tIns="91425" rIns="91425" bIns="91425" anchor="t" anchorCtr="0">
            <a:noAutofit/>
          </a:bodyPr>
          <a:lstStyle/>
          <a:p>
            <a:pPr marL="0" lvl="0" indent="0" rtl="0">
              <a:spcBef>
                <a:spcPts val="0"/>
              </a:spcBef>
              <a:spcAft>
                <a:spcPts val="0"/>
              </a:spcAft>
              <a:buClr>
                <a:schemeClr val="dk1"/>
              </a:buClr>
              <a:buSzPts val="1100"/>
              <a:buFont typeface="Arial"/>
              <a:buNone/>
            </a:pPr>
            <a:endParaRPr/>
          </a:p>
          <a:p>
            <a:pPr marL="457200" lvl="0" indent="-406400">
              <a:spcBef>
                <a:spcPts val="1000"/>
              </a:spcBef>
              <a:spcAft>
                <a:spcPts val="0"/>
              </a:spcAft>
              <a:buSzPts val="2800"/>
              <a:buChar char="➢"/>
            </a:pPr>
            <a:r>
              <a:rPr lang="en-US"/>
              <a:t>UHC has had to change some SIS scores due to miscalculation</a:t>
            </a:r>
            <a:endParaRPr/>
          </a:p>
          <a:p>
            <a:pPr marL="228600" lvl="0" indent="127000">
              <a:spcBef>
                <a:spcPts val="1000"/>
              </a:spcBef>
              <a:spcAft>
                <a:spcPts val="0"/>
              </a:spcAft>
              <a:buNone/>
            </a:pPr>
            <a:r>
              <a:rPr lang="en-US" sz="1800" b="1">
                <a:latin typeface="Arial"/>
                <a:ea typeface="Arial"/>
                <a:cs typeface="Arial"/>
                <a:sym typeface="Arial"/>
              </a:rPr>
              <a:t>79.1(30)</a:t>
            </a:r>
            <a:r>
              <a:rPr lang="en-US" sz="1800">
                <a:latin typeface="Arial"/>
                <a:ea typeface="Arial"/>
                <a:cs typeface="Arial"/>
                <a:sym typeface="Arial"/>
              </a:rPr>
              <a:t> </a:t>
            </a:r>
            <a:r>
              <a:rPr lang="en-US" sz="1800" i="1">
                <a:latin typeface="Arial"/>
                <a:ea typeface="Arial"/>
                <a:cs typeface="Arial"/>
                <a:sym typeface="Arial"/>
              </a:rPr>
              <a:t>Tiered rates.  </a:t>
            </a:r>
            <a:r>
              <a:rPr lang="en-US" sz="1800" i="1" u="sng">
                <a:solidFill>
                  <a:schemeClr val="hlink"/>
                </a:solidFill>
                <a:latin typeface="Arial"/>
                <a:ea typeface="Arial"/>
                <a:cs typeface="Arial"/>
                <a:sym typeface="Arial"/>
                <a:hlinkClick r:id="rId3"/>
              </a:rPr>
              <a:t>https://www.legis.iowa.gov/docs/ACO/chapter/441.79.pdf</a:t>
            </a:r>
            <a:endParaRPr sz="1800">
              <a:solidFill>
                <a:srgbClr val="000000"/>
              </a:solidFill>
              <a:latin typeface="Arial"/>
              <a:ea typeface="Arial"/>
              <a:cs typeface="Arial"/>
              <a:sym typeface="Arial"/>
            </a:endParaRPr>
          </a:p>
          <a:p>
            <a:pPr marL="0" lvl="0" indent="0">
              <a:spcBef>
                <a:spcPts val="1000"/>
              </a:spcBef>
              <a:spcAft>
                <a:spcPts val="0"/>
              </a:spcAft>
              <a:buNone/>
            </a:pPr>
            <a:r>
              <a:rPr lang="en-US" sz="1800" i="1">
                <a:solidFill>
                  <a:srgbClr val="000000"/>
                </a:solidFill>
                <a:latin typeface="Arial"/>
                <a:ea typeface="Arial"/>
                <a:cs typeface="Arial"/>
                <a:sym typeface="Arial"/>
              </a:rPr>
              <a:t>(pages 62-64)</a:t>
            </a:r>
            <a:endParaRPr sz="1800" i="1">
              <a:solidFill>
                <a:srgbClr val="000000"/>
              </a:solidFill>
              <a:latin typeface="Arial"/>
              <a:ea typeface="Arial"/>
              <a:cs typeface="Arial"/>
              <a:sym typeface="Arial"/>
            </a:endParaRPr>
          </a:p>
          <a:p>
            <a:pPr marL="457200" lvl="0" indent="-406400" rtl="0">
              <a:spcBef>
                <a:spcPts val="1000"/>
              </a:spcBef>
              <a:spcAft>
                <a:spcPts val="0"/>
              </a:spcAft>
              <a:buSzPts val="2800"/>
              <a:buChar char="➢"/>
            </a:pPr>
            <a:r>
              <a:rPr lang="en-US"/>
              <a:t>There is not a certain amount of hours associated with the SIS tiers</a:t>
            </a:r>
            <a:endParaRPr/>
          </a:p>
        </p:txBody>
      </p:sp>
      <p:pic>
        <p:nvPicPr>
          <p:cNvPr id="234" name="Google Shape;234;p33"/>
          <p:cNvPicPr preferRelativeResize="0"/>
          <p:nvPr/>
        </p:nvPicPr>
        <p:blipFill>
          <a:blip r:embed="rId4">
            <a:alphaModFix/>
          </a:blip>
          <a:stretch>
            <a:fillRect/>
          </a:stretch>
        </p:blipFill>
        <p:spPr>
          <a:xfrm>
            <a:off x="4194213" y="4104388"/>
            <a:ext cx="2543175" cy="1800225"/>
          </a:xfrm>
          <a:prstGeom prst="rect">
            <a:avLst/>
          </a:prstGeom>
          <a:noFill/>
          <a:ln>
            <a:noFill/>
          </a:ln>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239"/>
        <p:cNvGrpSpPr/>
        <p:nvPr/>
      </p:nvGrpSpPr>
      <p:grpSpPr>
        <a:xfrm>
          <a:off x="0" y="0"/>
          <a:ext cx="0" cy="0"/>
          <a:chOff x="0" y="0"/>
          <a:chExt cx="0" cy="0"/>
        </a:xfrm>
      </p:grpSpPr>
      <p:sp>
        <p:nvSpPr>
          <p:cNvPr id="240" name="Google Shape;240;p34"/>
          <p:cNvSpPr txBox="1">
            <a:spLocks noGrp="1"/>
          </p:cNvSpPr>
          <p:nvPr>
            <p:ph type="title"/>
          </p:nvPr>
        </p:nvSpPr>
        <p:spPr>
          <a:xfrm>
            <a:off x="838200" y="365125"/>
            <a:ext cx="10515600" cy="1325700"/>
          </a:xfrm>
          <a:prstGeom prst="rect">
            <a:avLst/>
          </a:prstGeom>
        </p:spPr>
        <p:txBody>
          <a:bodyPr spcFirstLastPara="1" wrap="square" lIns="91425" tIns="91425" rIns="91425" bIns="91425" anchor="ctr" anchorCtr="0">
            <a:noAutofit/>
          </a:bodyPr>
          <a:lstStyle/>
          <a:p>
            <a:pPr marL="0" lvl="0" indent="0">
              <a:spcBef>
                <a:spcPts val="0"/>
              </a:spcBef>
              <a:spcAft>
                <a:spcPts val="0"/>
              </a:spcAft>
              <a:buNone/>
            </a:pPr>
            <a:r>
              <a:rPr lang="en-US"/>
              <a:t>Adjustments for payments related to SIS</a:t>
            </a:r>
            <a:endParaRPr/>
          </a:p>
        </p:txBody>
      </p:sp>
      <p:sp>
        <p:nvSpPr>
          <p:cNvPr id="241" name="Google Shape;241;p34"/>
          <p:cNvSpPr txBox="1">
            <a:spLocks noGrp="1"/>
          </p:cNvSpPr>
          <p:nvPr>
            <p:ph type="body" idx="1"/>
          </p:nvPr>
        </p:nvSpPr>
        <p:spPr>
          <a:xfrm>
            <a:off x="838200" y="1432125"/>
            <a:ext cx="10515600" cy="4351200"/>
          </a:xfrm>
          <a:prstGeom prst="rect">
            <a:avLst/>
          </a:prstGeom>
        </p:spPr>
        <p:txBody>
          <a:bodyPr spcFirstLastPara="1" wrap="square" lIns="91425" tIns="91425" rIns="91425" bIns="91425" anchor="t" anchorCtr="0">
            <a:noAutofit/>
          </a:bodyPr>
          <a:lstStyle/>
          <a:p>
            <a:pPr marL="457200" lvl="0" indent="-406400" rtl="0">
              <a:lnSpc>
                <a:spcPct val="115000"/>
              </a:lnSpc>
              <a:spcBef>
                <a:spcPts val="0"/>
              </a:spcBef>
              <a:spcAft>
                <a:spcPts val="0"/>
              </a:spcAft>
              <a:buSzPts val="2800"/>
              <a:buFont typeface="Times New Roman"/>
              <a:buAutoNum type="arabicPeriod"/>
            </a:pPr>
            <a:r>
              <a:rPr lang="en-US" sz="1100">
                <a:latin typeface="Times New Roman"/>
                <a:ea typeface="Times New Roman"/>
                <a:cs typeface="Times New Roman"/>
                <a:sym typeface="Times New Roman"/>
              </a:rPr>
              <a:t> </a:t>
            </a:r>
            <a:r>
              <a:rPr lang="en-US" sz="2400">
                <a:latin typeface="Times New Roman"/>
                <a:ea typeface="Times New Roman"/>
                <a:cs typeface="Times New Roman"/>
                <a:sym typeface="Times New Roman"/>
              </a:rPr>
              <a:t>What should providers expect to get confirming the change? Some have just been told verbally and others say they have had written confirmation. How long does this confirmation process take? </a:t>
            </a:r>
            <a:r>
              <a:rPr lang="en-US" sz="2400">
                <a:solidFill>
                  <a:srgbClr val="FF0000"/>
                </a:solidFill>
                <a:latin typeface="Times New Roman"/>
                <a:ea typeface="Times New Roman"/>
                <a:cs typeface="Times New Roman"/>
                <a:sym typeface="Times New Roman"/>
              </a:rPr>
              <a:t>Providers should receive a NOD with any change in the authorization, including a tier change.</a:t>
            </a:r>
            <a:r>
              <a:rPr lang="en-US" sz="2400">
                <a:solidFill>
                  <a:srgbClr val="2F5897"/>
                </a:solidFill>
                <a:latin typeface="Times New Roman"/>
                <a:ea typeface="Times New Roman"/>
                <a:cs typeface="Times New Roman"/>
                <a:sym typeface="Times New Roman"/>
              </a:rPr>
              <a:t> </a:t>
            </a:r>
            <a:r>
              <a:rPr lang="en-US" sz="2400">
                <a:solidFill>
                  <a:srgbClr val="FF0000"/>
                </a:solidFill>
                <a:latin typeface="Times New Roman"/>
                <a:ea typeface="Times New Roman"/>
                <a:cs typeface="Times New Roman"/>
                <a:sym typeface="Times New Roman"/>
              </a:rPr>
              <a:t>The provider can also reach out to the CBCM and request a new letter be generated.</a:t>
            </a:r>
            <a:endParaRPr sz="2400">
              <a:solidFill>
                <a:srgbClr val="FF0000"/>
              </a:solidFill>
              <a:latin typeface="Times New Roman"/>
              <a:ea typeface="Times New Roman"/>
              <a:cs typeface="Times New Roman"/>
              <a:sym typeface="Times New Roman"/>
            </a:endParaRPr>
          </a:p>
          <a:p>
            <a:pPr marL="0" lvl="0" indent="0" rtl="0">
              <a:lnSpc>
                <a:spcPct val="115000"/>
              </a:lnSpc>
              <a:spcBef>
                <a:spcPts val="0"/>
              </a:spcBef>
              <a:spcAft>
                <a:spcPts val="0"/>
              </a:spcAft>
              <a:buClr>
                <a:schemeClr val="dk1"/>
              </a:buClr>
              <a:buSzPts val="1100"/>
              <a:buFont typeface="Arial"/>
              <a:buNone/>
            </a:pPr>
            <a:r>
              <a:rPr lang="en-US" sz="2400">
                <a:latin typeface="Times New Roman"/>
                <a:ea typeface="Times New Roman"/>
                <a:cs typeface="Times New Roman"/>
                <a:sym typeface="Times New Roman"/>
              </a:rPr>
              <a:t> </a:t>
            </a:r>
            <a:endParaRPr sz="2400">
              <a:latin typeface="Times New Roman"/>
              <a:ea typeface="Times New Roman"/>
              <a:cs typeface="Times New Roman"/>
              <a:sym typeface="Times New Roman"/>
            </a:endParaRPr>
          </a:p>
          <a:p>
            <a:pPr marL="914400" lvl="0" indent="0" rtl="0">
              <a:lnSpc>
                <a:spcPct val="115000"/>
              </a:lnSpc>
              <a:spcBef>
                <a:spcPts val="0"/>
              </a:spcBef>
              <a:spcAft>
                <a:spcPts val="0"/>
              </a:spcAft>
              <a:buClr>
                <a:schemeClr val="dk1"/>
              </a:buClr>
              <a:buSzPts val="1100"/>
              <a:buFont typeface="Arial"/>
              <a:buNone/>
            </a:pPr>
            <a:r>
              <a:rPr lang="en-US" sz="2400">
                <a:latin typeface="Times New Roman"/>
                <a:ea typeface="Times New Roman"/>
                <a:cs typeface="Times New Roman"/>
                <a:sym typeface="Times New Roman"/>
              </a:rPr>
              <a:t>2. How long does it take to get the auth changed in the portal so billing is correct? </a:t>
            </a:r>
            <a:r>
              <a:rPr lang="en-US" sz="2400">
                <a:solidFill>
                  <a:srgbClr val="FF0000"/>
                </a:solidFill>
                <a:latin typeface="Times New Roman"/>
                <a:ea typeface="Times New Roman"/>
                <a:cs typeface="Times New Roman"/>
                <a:sym typeface="Times New Roman"/>
              </a:rPr>
              <a:t>The time we send the request to the authorization team, the turnaround time is usually 3 business days. The providers can see it automatically at that time in the online communication section.</a:t>
            </a:r>
            <a:endParaRPr sz="2400">
              <a:solidFill>
                <a:srgbClr val="FF0000"/>
              </a:solidFill>
              <a:latin typeface="Times New Roman"/>
              <a:ea typeface="Times New Roman"/>
              <a:cs typeface="Times New Roman"/>
              <a:sym typeface="Times New Roman"/>
            </a:endParaRPr>
          </a:p>
          <a:p>
            <a:pPr marL="0" lvl="0" indent="0" rtl="0">
              <a:lnSpc>
                <a:spcPct val="115000"/>
              </a:lnSpc>
              <a:spcBef>
                <a:spcPts val="0"/>
              </a:spcBef>
              <a:spcAft>
                <a:spcPts val="0"/>
              </a:spcAft>
              <a:buClr>
                <a:schemeClr val="dk1"/>
              </a:buClr>
              <a:buSzPts val="1100"/>
              <a:buFont typeface="Arial"/>
              <a:buNone/>
            </a:pPr>
            <a:r>
              <a:rPr lang="en-US" sz="2400">
                <a:latin typeface="Times New Roman"/>
                <a:ea typeface="Times New Roman"/>
                <a:cs typeface="Times New Roman"/>
                <a:sym typeface="Times New Roman"/>
              </a:rPr>
              <a:t> </a:t>
            </a:r>
            <a:endParaRPr sz="2400">
              <a:latin typeface="Times New Roman"/>
              <a:ea typeface="Times New Roman"/>
              <a:cs typeface="Times New Roman"/>
              <a:sym typeface="Times New Roman"/>
            </a:endParaRPr>
          </a:p>
          <a:p>
            <a:pPr marL="0" lvl="0" indent="0" rtl="0">
              <a:lnSpc>
                <a:spcPct val="115000"/>
              </a:lnSpc>
              <a:spcBef>
                <a:spcPts val="0"/>
              </a:spcBef>
              <a:spcAft>
                <a:spcPts val="0"/>
              </a:spcAft>
              <a:buClr>
                <a:schemeClr val="dk1"/>
              </a:buClr>
              <a:buSzPts val="1100"/>
              <a:buFont typeface="Arial"/>
              <a:buNone/>
            </a:pPr>
            <a:endParaRPr sz="2400">
              <a:solidFill>
                <a:srgbClr val="FF0000"/>
              </a:solidFill>
              <a:latin typeface="Times New Roman"/>
              <a:ea typeface="Times New Roman"/>
              <a:cs typeface="Times New Roman"/>
              <a:sym typeface="Times New Roman"/>
            </a:endParaRPr>
          </a:p>
          <a:p>
            <a:pPr marL="0" lvl="0" indent="0">
              <a:spcBef>
                <a:spcPts val="1000"/>
              </a:spcBef>
              <a:spcAft>
                <a:spcPts val="0"/>
              </a:spcAft>
              <a:buNone/>
            </a:pPr>
            <a:endParaRPr sz="2400"/>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246"/>
        <p:cNvGrpSpPr/>
        <p:nvPr/>
      </p:nvGrpSpPr>
      <p:grpSpPr>
        <a:xfrm>
          <a:off x="0" y="0"/>
          <a:ext cx="0" cy="0"/>
          <a:chOff x="0" y="0"/>
          <a:chExt cx="0" cy="0"/>
        </a:xfrm>
      </p:grpSpPr>
      <p:sp>
        <p:nvSpPr>
          <p:cNvPr id="247" name="Google Shape;247;p35"/>
          <p:cNvSpPr txBox="1">
            <a:spLocks noGrp="1"/>
          </p:cNvSpPr>
          <p:nvPr>
            <p:ph type="title"/>
          </p:nvPr>
        </p:nvSpPr>
        <p:spPr>
          <a:xfrm>
            <a:off x="838200" y="365125"/>
            <a:ext cx="10515600" cy="1325700"/>
          </a:xfrm>
          <a:prstGeom prst="rect">
            <a:avLst/>
          </a:prstGeom>
        </p:spPr>
        <p:txBody>
          <a:bodyPr spcFirstLastPara="1" wrap="square" lIns="91425" tIns="91425" rIns="91425" bIns="91425" anchor="ctr" anchorCtr="0">
            <a:noAutofit/>
          </a:bodyPr>
          <a:lstStyle/>
          <a:p>
            <a:pPr marL="0" lvl="0" indent="0">
              <a:spcBef>
                <a:spcPts val="0"/>
              </a:spcBef>
              <a:spcAft>
                <a:spcPts val="0"/>
              </a:spcAft>
              <a:buNone/>
            </a:pPr>
            <a:r>
              <a:rPr lang="en-US"/>
              <a:t>Adjustments to payments cont’d</a:t>
            </a:r>
            <a:endParaRPr/>
          </a:p>
        </p:txBody>
      </p:sp>
      <p:sp>
        <p:nvSpPr>
          <p:cNvPr id="248" name="Google Shape;248;p35"/>
          <p:cNvSpPr txBox="1">
            <a:spLocks noGrp="1"/>
          </p:cNvSpPr>
          <p:nvPr>
            <p:ph type="body" idx="1"/>
          </p:nvPr>
        </p:nvSpPr>
        <p:spPr>
          <a:xfrm>
            <a:off x="838200" y="1825625"/>
            <a:ext cx="10515600" cy="4351200"/>
          </a:xfrm>
          <a:prstGeom prst="rect">
            <a:avLst/>
          </a:prstGeom>
        </p:spPr>
        <p:txBody>
          <a:bodyPr spcFirstLastPara="1" wrap="square" lIns="91425" tIns="91425" rIns="91425" bIns="91425" anchor="t" anchorCtr="0">
            <a:noAutofit/>
          </a:bodyPr>
          <a:lstStyle/>
          <a:p>
            <a:pPr marL="0" lvl="0" indent="0" rtl="0">
              <a:lnSpc>
                <a:spcPct val="115000"/>
              </a:lnSpc>
              <a:spcBef>
                <a:spcPts val="0"/>
              </a:spcBef>
              <a:spcAft>
                <a:spcPts val="0"/>
              </a:spcAft>
              <a:buClr>
                <a:schemeClr val="dk1"/>
              </a:buClr>
              <a:buSzPts val="1100"/>
              <a:buFont typeface="Arial"/>
              <a:buNone/>
            </a:pPr>
            <a:r>
              <a:rPr lang="en-US" sz="2400">
                <a:latin typeface="Times New Roman"/>
                <a:ea typeface="Times New Roman"/>
                <a:cs typeface="Times New Roman"/>
                <a:sym typeface="Times New Roman"/>
              </a:rPr>
              <a:t>3.How long should the adjusted payment take to be sent to the provider? </a:t>
            </a:r>
            <a:r>
              <a:rPr lang="en-US" sz="2400">
                <a:solidFill>
                  <a:srgbClr val="FF0000"/>
                </a:solidFill>
                <a:latin typeface="Times New Roman"/>
                <a:ea typeface="Times New Roman"/>
                <a:cs typeface="Times New Roman"/>
                <a:sym typeface="Times New Roman"/>
              </a:rPr>
              <a:t>The provider needs to submit a corrected claim with the updated tier. Once a corrected claim is received, standard claims turnaround times are applied.</a:t>
            </a:r>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253"/>
        <p:cNvGrpSpPr/>
        <p:nvPr/>
      </p:nvGrpSpPr>
      <p:grpSpPr>
        <a:xfrm>
          <a:off x="0" y="0"/>
          <a:ext cx="0" cy="0"/>
          <a:chOff x="0" y="0"/>
          <a:chExt cx="0" cy="0"/>
        </a:xfrm>
      </p:grpSpPr>
      <p:sp>
        <p:nvSpPr>
          <p:cNvPr id="254" name="Google Shape;254;p36"/>
          <p:cNvSpPr txBox="1">
            <a:spLocks noGrp="1"/>
          </p:cNvSpPr>
          <p:nvPr>
            <p:ph type="title"/>
          </p:nvPr>
        </p:nvSpPr>
        <p:spPr>
          <a:xfrm>
            <a:off x="838200" y="365125"/>
            <a:ext cx="10515600" cy="1325700"/>
          </a:xfrm>
          <a:prstGeom prst="rect">
            <a:avLst/>
          </a:prstGeom>
        </p:spPr>
        <p:txBody>
          <a:bodyPr spcFirstLastPara="1" wrap="square" lIns="91425" tIns="91425" rIns="91425" bIns="91425" anchor="ctr" anchorCtr="0">
            <a:noAutofit/>
          </a:bodyPr>
          <a:lstStyle/>
          <a:p>
            <a:pPr marL="0" lvl="0" indent="0">
              <a:spcBef>
                <a:spcPts val="0"/>
              </a:spcBef>
              <a:spcAft>
                <a:spcPts val="0"/>
              </a:spcAft>
              <a:buNone/>
            </a:pPr>
            <a:r>
              <a:rPr lang="en-US"/>
              <a:t>Day Hab Workgroup Update: </a:t>
            </a:r>
            <a:endParaRPr/>
          </a:p>
        </p:txBody>
      </p:sp>
      <p:sp>
        <p:nvSpPr>
          <p:cNvPr id="255" name="Google Shape;255;p36"/>
          <p:cNvSpPr txBox="1">
            <a:spLocks noGrp="1"/>
          </p:cNvSpPr>
          <p:nvPr>
            <p:ph type="body" idx="1"/>
          </p:nvPr>
        </p:nvSpPr>
        <p:spPr>
          <a:xfrm>
            <a:off x="1649625" y="1332250"/>
            <a:ext cx="10043700" cy="3981300"/>
          </a:xfrm>
          <a:prstGeom prst="rect">
            <a:avLst/>
          </a:prstGeom>
        </p:spPr>
        <p:txBody>
          <a:bodyPr spcFirstLastPara="1" wrap="square" lIns="91425" tIns="91425" rIns="91425" bIns="91425" anchor="t" anchorCtr="0">
            <a:noAutofit/>
          </a:bodyPr>
          <a:lstStyle/>
          <a:p>
            <a:pPr marL="228600" lvl="0" indent="0" rtl="0">
              <a:spcBef>
                <a:spcPts val="1000"/>
              </a:spcBef>
              <a:spcAft>
                <a:spcPts val="0"/>
              </a:spcAft>
              <a:buClr>
                <a:schemeClr val="dk1"/>
              </a:buClr>
              <a:buSzPts val="1100"/>
              <a:buFont typeface="Arial"/>
              <a:buNone/>
            </a:pPr>
            <a:r>
              <a:rPr lang="en-US" sz="2400"/>
              <a:t>Spring 2018: IME/MHDS pulled together a workgroup of diverse stakeholders to </a:t>
            </a:r>
            <a:r>
              <a:rPr lang="en-US" sz="2400" b="1"/>
              <a:t>begin reshaping Iowa's Day Habilitation services to more fully support community life engagement, as well as be a path or transition to employment, to include career planning.</a:t>
            </a:r>
            <a:r>
              <a:rPr lang="en-US" sz="2400"/>
              <a:t> </a:t>
            </a:r>
            <a:endParaRPr sz="2400"/>
          </a:p>
          <a:p>
            <a:pPr marL="0" lvl="0" indent="0" rtl="0">
              <a:spcBef>
                <a:spcPts val="1000"/>
              </a:spcBef>
              <a:spcAft>
                <a:spcPts val="0"/>
              </a:spcAft>
              <a:buClr>
                <a:schemeClr val="dk1"/>
              </a:buClr>
              <a:buSzPts val="1100"/>
              <a:buFont typeface="Arial"/>
              <a:buNone/>
            </a:pPr>
            <a:endParaRPr sz="2400"/>
          </a:p>
          <a:p>
            <a:pPr marL="228600" lvl="0" indent="0">
              <a:spcBef>
                <a:spcPts val="1000"/>
              </a:spcBef>
              <a:spcAft>
                <a:spcPts val="0"/>
              </a:spcAft>
              <a:buClr>
                <a:schemeClr val="dk1"/>
              </a:buClr>
              <a:buSzPts val="1100"/>
              <a:buFont typeface="Arial"/>
              <a:buNone/>
            </a:pPr>
            <a:r>
              <a:rPr lang="en-US" sz="2400"/>
              <a:t>*Expectations.  To change Administrative Rules is a 6-month process in a best-case scenario; so if the workgroup can get a rules package ready by September, and all goes well, new Day Hab rules could be effective May 2019.</a:t>
            </a:r>
            <a:endParaRPr sz="2400"/>
          </a:p>
          <a:p>
            <a:pPr marL="228600" lvl="0" indent="127000">
              <a:spcBef>
                <a:spcPts val="1000"/>
              </a:spcBef>
              <a:spcAft>
                <a:spcPts val="0"/>
              </a:spcAft>
              <a:buNone/>
            </a:pPr>
            <a:endParaRPr sz="2400"/>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260"/>
        <p:cNvGrpSpPr/>
        <p:nvPr/>
      </p:nvGrpSpPr>
      <p:grpSpPr>
        <a:xfrm>
          <a:off x="0" y="0"/>
          <a:ext cx="0" cy="0"/>
          <a:chOff x="0" y="0"/>
          <a:chExt cx="0" cy="0"/>
        </a:xfrm>
      </p:grpSpPr>
      <p:sp>
        <p:nvSpPr>
          <p:cNvPr id="261" name="Google Shape;261;p37"/>
          <p:cNvSpPr txBox="1">
            <a:spLocks noGrp="1"/>
          </p:cNvSpPr>
          <p:nvPr>
            <p:ph type="title"/>
          </p:nvPr>
        </p:nvSpPr>
        <p:spPr>
          <a:xfrm>
            <a:off x="838200" y="365125"/>
            <a:ext cx="10515600" cy="1325700"/>
          </a:xfrm>
          <a:prstGeom prst="rect">
            <a:avLst/>
          </a:prstGeom>
        </p:spPr>
        <p:txBody>
          <a:bodyPr spcFirstLastPara="1" wrap="square" lIns="91425" tIns="91425" rIns="91425" bIns="91425" anchor="ctr" anchorCtr="0">
            <a:noAutofit/>
          </a:bodyPr>
          <a:lstStyle/>
          <a:p>
            <a:pPr marL="0" lvl="0" indent="0">
              <a:spcBef>
                <a:spcPts val="0"/>
              </a:spcBef>
              <a:spcAft>
                <a:spcPts val="0"/>
              </a:spcAft>
              <a:buNone/>
            </a:pPr>
            <a:r>
              <a:rPr lang="en-US"/>
              <a:t>Record Retention</a:t>
            </a:r>
            <a:endParaRPr/>
          </a:p>
        </p:txBody>
      </p:sp>
      <p:sp>
        <p:nvSpPr>
          <p:cNvPr id="262" name="Google Shape;262;p37"/>
          <p:cNvSpPr txBox="1">
            <a:spLocks noGrp="1"/>
          </p:cNvSpPr>
          <p:nvPr>
            <p:ph type="body" idx="1"/>
          </p:nvPr>
        </p:nvSpPr>
        <p:spPr>
          <a:xfrm>
            <a:off x="838200" y="1492000"/>
            <a:ext cx="10515600" cy="4351200"/>
          </a:xfrm>
          <a:prstGeom prst="rect">
            <a:avLst/>
          </a:prstGeom>
        </p:spPr>
        <p:txBody>
          <a:bodyPr spcFirstLastPara="1" wrap="square" lIns="91425" tIns="91425" rIns="91425" bIns="91425" anchor="t" anchorCtr="0">
            <a:noAutofit/>
          </a:bodyPr>
          <a:lstStyle/>
          <a:p>
            <a:pPr marL="0" lvl="0" indent="0" rtl="0">
              <a:spcBef>
                <a:spcPts val="1000"/>
              </a:spcBef>
              <a:spcAft>
                <a:spcPts val="0"/>
              </a:spcAft>
              <a:buNone/>
            </a:pPr>
            <a:r>
              <a:rPr lang="en-US"/>
              <a:t>Rules for this are the same for all Medicaid Services</a:t>
            </a:r>
            <a:endParaRPr/>
          </a:p>
          <a:p>
            <a:pPr marL="0" lvl="0" indent="0" rtl="0">
              <a:spcBef>
                <a:spcPts val="1000"/>
              </a:spcBef>
              <a:spcAft>
                <a:spcPts val="0"/>
              </a:spcAft>
              <a:buNone/>
            </a:pPr>
            <a:r>
              <a:rPr lang="en-US"/>
              <a:t>79.3 (3) </a:t>
            </a:r>
            <a:r>
              <a:rPr lang="en-US" sz="2400">
                <a:solidFill>
                  <a:srgbClr val="000000"/>
                </a:solidFill>
                <a:latin typeface="Arial"/>
                <a:ea typeface="Arial"/>
                <a:cs typeface="Arial"/>
                <a:sym typeface="Arial"/>
              </a:rPr>
              <a:t>Maintenance requirement. The provider shall maintain records as required by this rule:</a:t>
            </a:r>
            <a:endParaRPr sz="2400">
              <a:solidFill>
                <a:srgbClr val="000000"/>
              </a:solidFill>
              <a:latin typeface="Arial"/>
              <a:ea typeface="Arial"/>
              <a:cs typeface="Arial"/>
              <a:sym typeface="Arial"/>
            </a:endParaRPr>
          </a:p>
          <a:p>
            <a:pPr marL="0" lvl="0" indent="457200" rtl="0">
              <a:lnSpc>
                <a:spcPct val="115000"/>
              </a:lnSpc>
              <a:spcBef>
                <a:spcPts val="0"/>
              </a:spcBef>
              <a:spcAft>
                <a:spcPts val="0"/>
              </a:spcAft>
              <a:buClr>
                <a:schemeClr val="dk1"/>
              </a:buClr>
              <a:buSzPts val="1100"/>
              <a:buFont typeface="Arial"/>
              <a:buNone/>
            </a:pPr>
            <a:r>
              <a:rPr lang="en-US" sz="2000">
                <a:solidFill>
                  <a:srgbClr val="000000"/>
                </a:solidFill>
                <a:latin typeface="Arial"/>
                <a:ea typeface="Arial"/>
                <a:cs typeface="Arial"/>
                <a:sym typeface="Arial"/>
              </a:rPr>
              <a:t>a. During the time the member is receiving services from the provider.</a:t>
            </a:r>
            <a:endParaRPr sz="2000">
              <a:solidFill>
                <a:srgbClr val="000000"/>
              </a:solidFill>
              <a:latin typeface="Arial"/>
              <a:ea typeface="Arial"/>
              <a:cs typeface="Arial"/>
              <a:sym typeface="Arial"/>
            </a:endParaRPr>
          </a:p>
          <a:p>
            <a:pPr marL="457200" lvl="0" indent="0" rtl="0">
              <a:lnSpc>
                <a:spcPct val="115000"/>
              </a:lnSpc>
              <a:spcBef>
                <a:spcPts val="0"/>
              </a:spcBef>
              <a:spcAft>
                <a:spcPts val="0"/>
              </a:spcAft>
              <a:buClr>
                <a:schemeClr val="dk1"/>
              </a:buClr>
              <a:buSzPts val="1100"/>
              <a:buFont typeface="Arial"/>
              <a:buNone/>
            </a:pPr>
            <a:r>
              <a:rPr lang="en-US" sz="2000">
                <a:solidFill>
                  <a:srgbClr val="000000"/>
                </a:solidFill>
                <a:latin typeface="Arial"/>
                <a:ea typeface="Arial"/>
                <a:cs typeface="Arial"/>
                <a:sym typeface="Arial"/>
              </a:rPr>
              <a:t>b. For a minimum of five years from the date when a claim for the service was submitted to the medical assistance program for payment.</a:t>
            </a:r>
            <a:endParaRPr sz="2000">
              <a:solidFill>
                <a:srgbClr val="000000"/>
              </a:solidFill>
              <a:latin typeface="Arial"/>
              <a:ea typeface="Arial"/>
              <a:cs typeface="Arial"/>
              <a:sym typeface="Arial"/>
            </a:endParaRPr>
          </a:p>
          <a:p>
            <a:pPr marL="457200" lvl="0" indent="0" rtl="0">
              <a:lnSpc>
                <a:spcPct val="115000"/>
              </a:lnSpc>
              <a:spcBef>
                <a:spcPts val="0"/>
              </a:spcBef>
              <a:spcAft>
                <a:spcPts val="0"/>
              </a:spcAft>
              <a:buNone/>
            </a:pPr>
            <a:r>
              <a:rPr lang="en-US" sz="2000">
                <a:solidFill>
                  <a:srgbClr val="000000"/>
                </a:solidFill>
                <a:latin typeface="Arial"/>
                <a:ea typeface="Arial"/>
                <a:cs typeface="Arial"/>
                <a:sym typeface="Arial"/>
              </a:rPr>
              <a:t>c. As may be required by any licensing authority or accrediting body associated with   </a:t>
            </a:r>
            <a:endParaRPr sz="2000">
              <a:solidFill>
                <a:srgbClr val="000000"/>
              </a:solidFill>
              <a:latin typeface="Arial"/>
              <a:ea typeface="Arial"/>
              <a:cs typeface="Arial"/>
              <a:sym typeface="Arial"/>
            </a:endParaRPr>
          </a:p>
          <a:p>
            <a:pPr marL="457200" lvl="0" indent="0" rtl="0">
              <a:lnSpc>
                <a:spcPct val="115000"/>
              </a:lnSpc>
              <a:spcBef>
                <a:spcPts val="0"/>
              </a:spcBef>
              <a:spcAft>
                <a:spcPts val="0"/>
              </a:spcAft>
              <a:buClr>
                <a:schemeClr val="dk1"/>
              </a:buClr>
              <a:buSzPts val="1100"/>
              <a:buFont typeface="Arial"/>
              <a:buNone/>
            </a:pPr>
            <a:r>
              <a:rPr lang="en-US" sz="2000">
                <a:solidFill>
                  <a:srgbClr val="000000"/>
                </a:solidFill>
                <a:latin typeface="Arial"/>
                <a:ea typeface="Arial"/>
                <a:cs typeface="Arial"/>
                <a:sym typeface="Arial"/>
              </a:rPr>
              <a:t>   determining the provider’s qualifications.</a:t>
            </a:r>
            <a:endParaRPr sz="2000">
              <a:solidFill>
                <a:srgbClr val="000000"/>
              </a:solidFill>
              <a:latin typeface="Arial"/>
              <a:ea typeface="Arial"/>
              <a:cs typeface="Arial"/>
              <a:sym typeface="Arial"/>
            </a:endParaRPr>
          </a:p>
          <a:p>
            <a:pPr marL="0" lvl="0" indent="0">
              <a:spcBef>
                <a:spcPts val="1000"/>
              </a:spcBef>
              <a:spcAft>
                <a:spcPts val="0"/>
              </a:spcAft>
              <a:buNone/>
            </a:pPr>
            <a:endParaRPr/>
          </a:p>
        </p:txBody>
      </p:sp>
      <p:pic>
        <p:nvPicPr>
          <p:cNvPr id="263" name="Google Shape;263;p37"/>
          <p:cNvPicPr preferRelativeResize="0"/>
          <p:nvPr/>
        </p:nvPicPr>
        <p:blipFill>
          <a:blip r:embed="rId3">
            <a:alphaModFix/>
          </a:blip>
          <a:stretch>
            <a:fillRect/>
          </a:stretch>
        </p:blipFill>
        <p:spPr>
          <a:xfrm>
            <a:off x="8805825" y="4451663"/>
            <a:ext cx="3124200" cy="1457325"/>
          </a:xfrm>
          <a:prstGeom prst="rect">
            <a:avLst/>
          </a:prstGeom>
          <a:noFill/>
          <a:ln>
            <a:noFill/>
          </a:ln>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268"/>
        <p:cNvGrpSpPr/>
        <p:nvPr/>
      </p:nvGrpSpPr>
      <p:grpSpPr>
        <a:xfrm>
          <a:off x="0" y="0"/>
          <a:ext cx="0" cy="0"/>
          <a:chOff x="0" y="0"/>
          <a:chExt cx="0" cy="0"/>
        </a:xfrm>
      </p:grpSpPr>
      <p:sp>
        <p:nvSpPr>
          <p:cNvPr id="269" name="Google Shape;269;p38"/>
          <p:cNvSpPr txBox="1">
            <a:spLocks noGrp="1"/>
          </p:cNvSpPr>
          <p:nvPr>
            <p:ph type="title"/>
          </p:nvPr>
        </p:nvSpPr>
        <p:spPr>
          <a:xfrm>
            <a:off x="838200" y="365125"/>
            <a:ext cx="10515600" cy="1325700"/>
          </a:xfrm>
          <a:prstGeom prst="rect">
            <a:avLst/>
          </a:prstGeom>
        </p:spPr>
        <p:txBody>
          <a:bodyPr spcFirstLastPara="1" wrap="square" lIns="91425" tIns="91425" rIns="91425" bIns="91425" anchor="ctr" anchorCtr="0">
            <a:noAutofit/>
          </a:bodyPr>
          <a:lstStyle/>
          <a:p>
            <a:pPr marL="0" lvl="0" indent="0">
              <a:spcBef>
                <a:spcPts val="0"/>
              </a:spcBef>
              <a:spcAft>
                <a:spcPts val="0"/>
              </a:spcAft>
              <a:buNone/>
            </a:pPr>
            <a:r>
              <a:rPr lang="en-US"/>
              <a:t>What Constitutes a Record?</a:t>
            </a:r>
            <a:endParaRPr/>
          </a:p>
        </p:txBody>
      </p:sp>
      <p:sp>
        <p:nvSpPr>
          <p:cNvPr id="270" name="Google Shape;270;p38"/>
          <p:cNvSpPr txBox="1">
            <a:spLocks noGrp="1"/>
          </p:cNvSpPr>
          <p:nvPr>
            <p:ph type="body" idx="1"/>
          </p:nvPr>
        </p:nvSpPr>
        <p:spPr>
          <a:xfrm>
            <a:off x="838200" y="1825625"/>
            <a:ext cx="10515600" cy="4351200"/>
          </a:xfrm>
          <a:prstGeom prst="rect">
            <a:avLst/>
          </a:prstGeom>
        </p:spPr>
        <p:txBody>
          <a:bodyPr spcFirstLastPara="1" wrap="square" lIns="91425" tIns="91425" rIns="91425" bIns="91425" anchor="t" anchorCtr="0">
            <a:noAutofit/>
          </a:bodyPr>
          <a:lstStyle/>
          <a:p>
            <a:pPr marL="0" lvl="0" indent="0" rtl="0">
              <a:lnSpc>
                <a:spcPct val="115000"/>
              </a:lnSpc>
              <a:spcBef>
                <a:spcPts val="0"/>
              </a:spcBef>
              <a:spcAft>
                <a:spcPts val="0"/>
              </a:spcAft>
              <a:buNone/>
            </a:pPr>
            <a:r>
              <a:rPr lang="en-US" sz="2400">
                <a:solidFill>
                  <a:srgbClr val="000000"/>
                </a:solidFill>
              </a:rPr>
              <a:t>IME defines two types of records Financial and Medical.  </a:t>
            </a:r>
            <a:endParaRPr sz="2400">
              <a:solidFill>
                <a:srgbClr val="000000"/>
              </a:solidFill>
            </a:endParaRPr>
          </a:p>
          <a:p>
            <a:pPr marL="0" lvl="0" indent="0" rtl="0">
              <a:lnSpc>
                <a:spcPct val="115000"/>
              </a:lnSpc>
              <a:spcBef>
                <a:spcPts val="0"/>
              </a:spcBef>
              <a:spcAft>
                <a:spcPts val="0"/>
              </a:spcAft>
              <a:buNone/>
            </a:pPr>
            <a:endParaRPr sz="2400">
              <a:solidFill>
                <a:srgbClr val="000000"/>
              </a:solidFill>
            </a:endParaRPr>
          </a:p>
          <a:p>
            <a:pPr marL="0" lvl="0" indent="0" rtl="0">
              <a:lnSpc>
                <a:spcPct val="115000"/>
              </a:lnSpc>
              <a:spcBef>
                <a:spcPts val="0"/>
              </a:spcBef>
              <a:spcAft>
                <a:spcPts val="0"/>
              </a:spcAft>
              <a:buNone/>
            </a:pPr>
            <a:r>
              <a:rPr lang="en-US" sz="2400">
                <a:solidFill>
                  <a:srgbClr val="000000"/>
                </a:solidFill>
              </a:rPr>
              <a:t>79.3(3) “2”(d) medical record           79.3(1) Financial (fiscal) records.</a:t>
            </a:r>
            <a:endParaRPr sz="2400">
              <a:solidFill>
                <a:srgbClr val="000000"/>
              </a:solidFill>
            </a:endParaRPr>
          </a:p>
          <a:p>
            <a:pPr marL="0" lvl="0" indent="0" rtl="0">
              <a:spcBef>
                <a:spcPts val="1000"/>
              </a:spcBef>
              <a:spcAft>
                <a:spcPts val="0"/>
              </a:spcAft>
              <a:buNone/>
            </a:pPr>
            <a:r>
              <a:rPr lang="en-US" sz="2400">
                <a:solidFill>
                  <a:srgbClr val="000000"/>
                </a:solidFill>
              </a:rPr>
              <a:t>While there is not legal definition of “record” because every provider is different, typically, “record” refers to the information utilized to provide care or services to the individual.  </a:t>
            </a:r>
            <a:endParaRPr sz="2400">
              <a:solidFill>
                <a:srgbClr val="000000"/>
              </a:solidFill>
            </a:endParaRPr>
          </a:p>
        </p:txBody>
      </p:sp>
      <p:pic>
        <p:nvPicPr>
          <p:cNvPr id="271" name="Google Shape;271;p38"/>
          <p:cNvPicPr preferRelativeResize="0"/>
          <p:nvPr/>
        </p:nvPicPr>
        <p:blipFill>
          <a:blip r:embed="rId3">
            <a:alphaModFix/>
          </a:blip>
          <a:stretch>
            <a:fillRect/>
          </a:stretch>
        </p:blipFill>
        <p:spPr>
          <a:xfrm>
            <a:off x="8818125" y="843313"/>
            <a:ext cx="3124200" cy="1457325"/>
          </a:xfrm>
          <a:prstGeom prst="rect">
            <a:avLst/>
          </a:prstGeom>
          <a:noFill/>
          <a:ln>
            <a:noFill/>
          </a:ln>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276"/>
        <p:cNvGrpSpPr/>
        <p:nvPr/>
      </p:nvGrpSpPr>
      <p:grpSpPr>
        <a:xfrm>
          <a:off x="0" y="0"/>
          <a:ext cx="0" cy="0"/>
          <a:chOff x="0" y="0"/>
          <a:chExt cx="0" cy="0"/>
        </a:xfrm>
      </p:grpSpPr>
      <p:sp>
        <p:nvSpPr>
          <p:cNvPr id="277" name="Google Shape;277;p39"/>
          <p:cNvSpPr txBox="1">
            <a:spLocks noGrp="1"/>
          </p:cNvSpPr>
          <p:nvPr>
            <p:ph type="title"/>
          </p:nvPr>
        </p:nvSpPr>
        <p:spPr>
          <a:xfrm>
            <a:off x="838200" y="365125"/>
            <a:ext cx="10515600" cy="1325700"/>
          </a:xfrm>
          <a:prstGeom prst="rect">
            <a:avLst/>
          </a:prstGeom>
        </p:spPr>
        <p:txBody>
          <a:bodyPr spcFirstLastPara="1" wrap="square" lIns="91425" tIns="91425" rIns="91425" bIns="91425" anchor="ctr" anchorCtr="0">
            <a:noAutofit/>
          </a:bodyPr>
          <a:lstStyle/>
          <a:p>
            <a:pPr marL="0" lvl="0" indent="0">
              <a:spcBef>
                <a:spcPts val="0"/>
              </a:spcBef>
              <a:spcAft>
                <a:spcPts val="0"/>
              </a:spcAft>
              <a:buNone/>
            </a:pPr>
            <a:r>
              <a:rPr lang="en-US"/>
              <a:t>New Rules</a:t>
            </a:r>
            <a:endParaRPr/>
          </a:p>
        </p:txBody>
      </p:sp>
      <p:sp>
        <p:nvSpPr>
          <p:cNvPr id="278" name="Google Shape;278;p39"/>
          <p:cNvSpPr txBox="1">
            <a:spLocks noGrp="1"/>
          </p:cNvSpPr>
          <p:nvPr>
            <p:ph type="body" idx="1"/>
          </p:nvPr>
        </p:nvSpPr>
        <p:spPr>
          <a:xfrm>
            <a:off x="838200" y="1825625"/>
            <a:ext cx="10515600" cy="4351200"/>
          </a:xfrm>
          <a:prstGeom prst="rect">
            <a:avLst/>
          </a:prstGeom>
        </p:spPr>
        <p:txBody>
          <a:bodyPr spcFirstLastPara="1" wrap="square" lIns="91425" tIns="91425" rIns="91425" bIns="91425" anchor="t" anchorCtr="0">
            <a:noAutofit/>
          </a:bodyPr>
          <a:lstStyle/>
          <a:p>
            <a:pPr marL="0" lvl="0" indent="0">
              <a:spcBef>
                <a:spcPts val="1000"/>
              </a:spcBef>
              <a:spcAft>
                <a:spcPts val="0"/>
              </a:spcAft>
              <a:buNone/>
            </a:pPr>
            <a:r>
              <a:rPr lang="en-US"/>
              <a:t>DHS Rules in Process as of 7.6.18: </a:t>
            </a:r>
            <a:r>
              <a:rPr lang="en-US" u="sng">
                <a:solidFill>
                  <a:schemeClr val="hlink"/>
                </a:solidFill>
                <a:hlinkClick r:id="rId3"/>
              </a:rPr>
              <a:t>https://dhs.iowa.gov/sites/default/files/DHS%20rules%20in%20process%207%206%2018.pdf</a:t>
            </a:r>
            <a:endParaRPr/>
          </a:p>
          <a:p>
            <a:pPr marL="228600" lvl="0" indent="127000">
              <a:spcBef>
                <a:spcPts val="1000"/>
              </a:spcBef>
              <a:spcAft>
                <a:spcPts val="0"/>
              </a:spcAft>
              <a:buNone/>
            </a:pPr>
            <a:endParaRPr/>
          </a:p>
        </p:txBody>
      </p:sp>
      <p:pic>
        <p:nvPicPr>
          <p:cNvPr id="279" name="Google Shape;279;p39"/>
          <p:cNvPicPr preferRelativeResize="0"/>
          <p:nvPr/>
        </p:nvPicPr>
        <p:blipFill>
          <a:blip r:embed="rId4">
            <a:alphaModFix/>
          </a:blip>
          <a:stretch>
            <a:fillRect/>
          </a:stretch>
        </p:blipFill>
        <p:spPr>
          <a:xfrm>
            <a:off x="6841750" y="2866300"/>
            <a:ext cx="3150425" cy="3147025"/>
          </a:xfrm>
          <a:prstGeom prst="rect">
            <a:avLst/>
          </a:prstGeom>
          <a:noFill/>
          <a:ln>
            <a:noFill/>
          </a:ln>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284"/>
        <p:cNvGrpSpPr/>
        <p:nvPr/>
      </p:nvGrpSpPr>
      <p:grpSpPr>
        <a:xfrm>
          <a:off x="0" y="0"/>
          <a:ext cx="0" cy="0"/>
          <a:chOff x="0" y="0"/>
          <a:chExt cx="0" cy="0"/>
        </a:xfrm>
      </p:grpSpPr>
      <p:sp>
        <p:nvSpPr>
          <p:cNvPr id="285" name="Google Shape;285;p40"/>
          <p:cNvSpPr txBox="1">
            <a:spLocks noGrp="1"/>
          </p:cNvSpPr>
          <p:nvPr>
            <p:ph type="title"/>
          </p:nvPr>
        </p:nvSpPr>
        <p:spPr>
          <a:xfrm>
            <a:off x="984800" y="575925"/>
            <a:ext cx="10368900" cy="1146600"/>
          </a:xfrm>
          <a:prstGeom prst="rect">
            <a:avLst/>
          </a:prstGeom>
        </p:spPr>
        <p:txBody>
          <a:bodyPr spcFirstLastPara="1" wrap="square" lIns="91425" tIns="91425" rIns="91425" bIns="91425" anchor="ctr" anchorCtr="0">
            <a:noAutofit/>
          </a:bodyPr>
          <a:lstStyle/>
          <a:p>
            <a:pPr marL="0" lvl="0" indent="0">
              <a:spcBef>
                <a:spcPts val="0"/>
              </a:spcBef>
              <a:spcAft>
                <a:spcPts val="0"/>
              </a:spcAft>
              <a:buNone/>
            </a:pPr>
            <a:r>
              <a:rPr lang="en-US"/>
              <a:t>August 8: Rights Restriction Rule Revision in Effect</a:t>
            </a:r>
            <a:endParaRPr/>
          </a:p>
        </p:txBody>
      </p:sp>
      <p:sp>
        <p:nvSpPr>
          <p:cNvPr id="286" name="Google Shape;286;p40"/>
          <p:cNvSpPr txBox="1">
            <a:spLocks noGrp="1"/>
          </p:cNvSpPr>
          <p:nvPr>
            <p:ph type="body" idx="1"/>
          </p:nvPr>
        </p:nvSpPr>
        <p:spPr>
          <a:xfrm>
            <a:off x="1733600" y="1511725"/>
            <a:ext cx="9620100" cy="4377900"/>
          </a:xfrm>
          <a:prstGeom prst="rect">
            <a:avLst/>
          </a:prstGeom>
        </p:spPr>
        <p:txBody>
          <a:bodyPr spcFirstLastPara="1" wrap="square" lIns="91425" tIns="91425" rIns="91425" bIns="91425" anchor="t" anchorCtr="0">
            <a:noAutofit/>
          </a:bodyPr>
          <a:lstStyle/>
          <a:p>
            <a:pPr marL="0" lvl="0" indent="0" rtl="0">
              <a:lnSpc>
                <a:spcPct val="115000"/>
              </a:lnSpc>
              <a:spcBef>
                <a:spcPts val="0"/>
              </a:spcBef>
              <a:spcAft>
                <a:spcPts val="0"/>
              </a:spcAft>
              <a:buClr>
                <a:schemeClr val="dk1"/>
              </a:buClr>
              <a:buSzPts val="1100"/>
              <a:buFont typeface="Arial"/>
              <a:buNone/>
            </a:pPr>
            <a:endParaRPr sz="1100">
              <a:solidFill>
                <a:srgbClr val="4D4D4D"/>
              </a:solidFill>
            </a:endParaRPr>
          </a:p>
          <a:p>
            <a:pPr marL="0" lvl="0" indent="0" rtl="0">
              <a:lnSpc>
                <a:spcPct val="115000"/>
              </a:lnSpc>
              <a:spcBef>
                <a:spcPts val="0"/>
              </a:spcBef>
              <a:spcAft>
                <a:spcPts val="0"/>
              </a:spcAft>
              <a:buClr>
                <a:schemeClr val="dk1"/>
              </a:buClr>
              <a:buSzPts val="1100"/>
              <a:buFont typeface="Arial"/>
              <a:buNone/>
            </a:pPr>
            <a:r>
              <a:rPr lang="en-US" sz="1800" i="1"/>
              <a:t>c. </a:t>
            </a:r>
            <a:r>
              <a:rPr lang="en-US" sz="1800"/>
              <a:t>All rights restrictions must be implemented in accordance with 441—subrule 77.25(4). The member service plan or treatment plan shall include documentation of:</a:t>
            </a:r>
            <a:endParaRPr sz="1800"/>
          </a:p>
          <a:p>
            <a:pPr marL="0" lvl="0" indent="0" rtl="0">
              <a:lnSpc>
                <a:spcPct val="115000"/>
              </a:lnSpc>
              <a:spcBef>
                <a:spcPts val="0"/>
              </a:spcBef>
              <a:spcAft>
                <a:spcPts val="0"/>
              </a:spcAft>
              <a:buClr>
                <a:schemeClr val="dk1"/>
              </a:buClr>
              <a:buSzPts val="1100"/>
              <a:buFont typeface="Arial"/>
              <a:buNone/>
            </a:pPr>
            <a:r>
              <a:rPr lang="en-US" sz="1800"/>
              <a:t>(1) Any restrictions on the member’s rights, including the rights of privacy, dignity, respect, and freedom from coercion and restraint.</a:t>
            </a:r>
            <a:endParaRPr sz="1800"/>
          </a:p>
          <a:p>
            <a:pPr marL="0" lvl="0" indent="0" rtl="0">
              <a:lnSpc>
                <a:spcPct val="115000"/>
              </a:lnSpc>
              <a:spcBef>
                <a:spcPts val="0"/>
              </a:spcBef>
              <a:spcAft>
                <a:spcPts val="0"/>
              </a:spcAft>
              <a:buClr>
                <a:schemeClr val="dk1"/>
              </a:buClr>
              <a:buSzPts val="1100"/>
              <a:buFont typeface="Arial"/>
              <a:buNone/>
            </a:pPr>
            <a:r>
              <a:rPr lang="en-US" sz="1800"/>
              <a:t>(2) The need for the restriction.</a:t>
            </a:r>
            <a:endParaRPr sz="1800"/>
          </a:p>
          <a:p>
            <a:pPr marL="0" lvl="0" indent="0" rtl="0">
              <a:lnSpc>
                <a:spcPct val="115000"/>
              </a:lnSpc>
              <a:spcBef>
                <a:spcPts val="0"/>
              </a:spcBef>
              <a:spcAft>
                <a:spcPts val="0"/>
              </a:spcAft>
              <a:buClr>
                <a:schemeClr val="dk1"/>
              </a:buClr>
              <a:buSzPts val="1100"/>
              <a:buFont typeface="Arial"/>
              <a:buNone/>
            </a:pPr>
            <a:r>
              <a:rPr lang="en-US" sz="1800"/>
              <a:t>(3) </a:t>
            </a:r>
            <a:r>
              <a:rPr lang="en-US" sz="1800">
                <a:solidFill>
                  <a:srgbClr val="FF0000"/>
                </a:solidFill>
              </a:rPr>
              <a:t>The less intrusive methods of meeting the need that have been tried but did not work.</a:t>
            </a:r>
            <a:endParaRPr sz="1800">
              <a:solidFill>
                <a:srgbClr val="FF0000"/>
              </a:solidFill>
            </a:endParaRPr>
          </a:p>
          <a:p>
            <a:pPr marL="0" lvl="0" indent="0" rtl="0">
              <a:lnSpc>
                <a:spcPct val="115000"/>
              </a:lnSpc>
              <a:spcBef>
                <a:spcPts val="0"/>
              </a:spcBef>
              <a:spcAft>
                <a:spcPts val="0"/>
              </a:spcAft>
              <a:buClr>
                <a:schemeClr val="dk1"/>
              </a:buClr>
              <a:buSzPts val="1100"/>
              <a:buFont typeface="Arial"/>
              <a:buNone/>
            </a:pPr>
            <a:r>
              <a:rPr lang="en-US" sz="1800"/>
              <a:t>(4) Either a plan to restore those rights or written documentation that a plan is not necessary or appropriate.</a:t>
            </a:r>
            <a:endParaRPr sz="1800"/>
          </a:p>
          <a:p>
            <a:pPr marL="0" lvl="0" indent="0" rtl="0">
              <a:lnSpc>
                <a:spcPct val="115000"/>
              </a:lnSpc>
              <a:spcBef>
                <a:spcPts val="0"/>
              </a:spcBef>
              <a:spcAft>
                <a:spcPts val="0"/>
              </a:spcAft>
              <a:buClr>
                <a:schemeClr val="dk1"/>
              </a:buClr>
              <a:buSzPts val="1100"/>
              <a:buFont typeface="Arial"/>
              <a:buNone/>
            </a:pPr>
            <a:r>
              <a:rPr lang="en-US" sz="1800"/>
              <a:t>(5) Established time limits for periodic reviews to determine if the restriction is still necessary or can be terminated.</a:t>
            </a:r>
            <a:endParaRPr sz="1800"/>
          </a:p>
          <a:p>
            <a:pPr marL="0" lvl="0" indent="0" rtl="0">
              <a:lnSpc>
                <a:spcPct val="115000"/>
              </a:lnSpc>
              <a:spcBef>
                <a:spcPts val="0"/>
              </a:spcBef>
              <a:spcAft>
                <a:spcPts val="0"/>
              </a:spcAft>
              <a:buClr>
                <a:schemeClr val="dk1"/>
              </a:buClr>
              <a:buSzPts val="1100"/>
              <a:buFont typeface="Arial"/>
              <a:buNone/>
            </a:pPr>
            <a:r>
              <a:rPr lang="en-US" sz="1800"/>
              <a:t>(6) </a:t>
            </a:r>
            <a:r>
              <a:rPr lang="en-US" sz="1800">
                <a:solidFill>
                  <a:srgbClr val="FF0000"/>
                </a:solidFill>
              </a:rPr>
              <a:t>The informed consent of the member.</a:t>
            </a:r>
            <a:endParaRPr sz="1800">
              <a:solidFill>
                <a:srgbClr val="FF0000"/>
              </a:solidFill>
            </a:endParaRPr>
          </a:p>
          <a:p>
            <a:pPr marL="0" lvl="0" indent="0" rtl="0">
              <a:lnSpc>
                <a:spcPct val="115000"/>
              </a:lnSpc>
              <a:spcBef>
                <a:spcPts val="0"/>
              </a:spcBef>
              <a:spcAft>
                <a:spcPts val="0"/>
              </a:spcAft>
              <a:buClr>
                <a:schemeClr val="dk1"/>
              </a:buClr>
              <a:buSzPts val="1100"/>
              <a:buFont typeface="Arial"/>
              <a:buNone/>
            </a:pPr>
            <a:r>
              <a:rPr lang="en-US" sz="1800"/>
              <a:t>(7) An assurance that the interventions and supports will cause no harm to the member.</a:t>
            </a:r>
            <a:endParaRPr sz="1800"/>
          </a:p>
          <a:p>
            <a:pPr marL="0" lvl="0" indent="0" rtl="0">
              <a:lnSpc>
                <a:spcPct val="115000"/>
              </a:lnSpc>
              <a:spcBef>
                <a:spcPts val="0"/>
              </a:spcBef>
              <a:spcAft>
                <a:spcPts val="0"/>
              </a:spcAft>
              <a:buClr>
                <a:schemeClr val="dk1"/>
              </a:buClr>
              <a:buSzPts val="1100"/>
              <a:buFont typeface="Arial"/>
              <a:buNone/>
            </a:pPr>
            <a:r>
              <a:rPr lang="en-US" sz="1800">
                <a:solidFill>
                  <a:srgbClr val="FF0000"/>
                </a:solidFill>
              </a:rPr>
              <a:t>(8) A regular collection and review of data to measure the ongoing effectiveness of the restriction.</a:t>
            </a:r>
            <a:endParaRPr sz="1800">
              <a:solidFill>
                <a:srgbClr val="FF0000"/>
              </a:solidFill>
            </a:endParaRPr>
          </a:p>
          <a:p>
            <a:pPr marL="0" lvl="0" indent="0" rtl="0">
              <a:lnSpc>
                <a:spcPct val="115000"/>
              </a:lnSpc>
              <a:spcBef>
                <a:spcPts val="0"/>
              </a:spcBef>
              <a:spcAft>
                <a:spcPts val="0"/>
              </a:spcAft>
              <a:buClr>
                <a:schemeClr val="dk1"/>
              </a:buClr>
              <a:buSzPts val="1100"/>
              <a:buFont typeface="Arial"/>
              <a:buNone/>
            </a:pPr>
            <a:r>
              <a:rPr lang="en-US" sz="1800"/>
              <a:t> </a:t>
            </a:r>
            <a:endParaRPr sz="1800"/>
          </a:p>
          <a:p>
            <a:pPr marL="0" lvl="0" indent="0">
              <a:spcBef>
                <a:spcPts val="1000"/>
              </a:spcBef>
              <a:spcAft>
                <a:spcPts val="0"/>
              </a:spcAft>
              <a:buNone/>
            </a:pPr>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291"/>
        <p:cNvGrpSpPr/>
        <p:nvPr/>
      </p:nvGrpSpPr>
      <p:grpSpPr>
        <a:xfrm>
          <a:off x="0" y="0"/>
          <a:ext cx="0" cy="0"/>
          <a:chOff x="0" y="0"/>
          <a:chExt cx="0" cy="0"/>
        </a:xfrm>
      </p:grpSpPr>
      <p:sp>
        <p:nvSpPr>
          <p:cNvPr id="292" name="Google Shape;292;p41"/>
          <p:cNvSpPr txBox="1">
            <a:spLocks noGrp="1"/>
          </p:cNvSpPr>
          <p:nvPr>
            <p:ph type="title"/>
          </p:nvPr>
        </p:nvSpPr>
        <p:spPr>
          <a:xfrm>
            <a:off x="838200" y="365125"/>
            <a:ext cx="10515600" cy="1325700"/>
          </a:xfrm>
          <a:prstGeom prst="rect">
            <a:avLst/>
          </a:prstGeom>
        </p:spPr>
        <p:txBody>
          <a:bodyPr spcFirstLastPara="1" wrap="square" lIns="91425" tIns="91425" rIns="91425" bIns="91425" anchor="ctr" anchorCtr="0">
            <a:noAutofit/>
          </a:bodyPr>
          <a:lstStyle/>
          <a:p>
            <a:pPr marL="0" lvl="0" indent="0" rtl="0">
              <a:spcBef>
                <a:spcPts val="0"/>
              </a:spcBef>
              <a:spcAft>
                <a:spcPts val="0"/>
              </a:spcAft>
              <a:buNone/>
            </a:pPr>
            <a:r>
              <a:rPr lang="en-US" sz="3600"/>
              <a:t>HF 2456:  Primarily impacts Regions, but addresses services HCBS members may access</a:t>
            </a:r>
            <a:endParaRPr sz="3600"/>
          </a:p>
        </p:txBody>
      </p:sp>
      <p:sp>
        <p:nvSpPr>
          <p:cNvPr id="293" name="Google Shape;293;p41"/>
          <p:cNvSpPr txBox="1">
            <a:spLocks noGrp="1"/>
          </p:cNvSpPr>
          <p:nvPr>
            <p:ph type="body" idx="1"/>
          </p:nvPr>
        </p:nvSpPr>
        <p:spPr>
          <a:xfrm>
            <a:off x="838200" y="1825625"/>
            <a:ext cx="10515600" cy="4351200"/>
          </a:xfrm>
          <a:prstGeom prst="rect">
            <a:avLst/>
          </a:prstGeom>
        </p:spPr>
        <p:txBody>
          <a:bodyPr spcFirstLastPara="1" wrap="square" lIns="91425" tIns="91425" rIns="91425" bIns="91425" anchor="t" anchorCtr="0">
            <a:noAutofit/>
          </a:bodyPr>
          <a:lstStyle/>
          <a:p>
            <a:pPr marL="457200" lvl="0" indent="-228600" rtl="0">
              <a:lnSpc>
                <a:spcPct val="115000"/>
              </a:lnSpc>
              <a:spcBef>
                <a:spcPts val="0"/>
              </a:spcBef>
              <a:spcAft>
                <a:spcPts val="0"/>
              </a:spcAft>
              <a:buSzPts val="2400"/>
              <a:buNone/>
            </a:pPr>
            <a:r>
              <a:rPr lang="en-US" sz="2400">
                <a:latin typeface="Arial"/>
                <a:ea typeface="Arial"/>
                <a:cs typeface="Arial"/>
                <a:sym typeface="Arial"/>
              </a:rPr>
              <a:t>These rules relate to the availability of intensive mental health services.  Subsection 5 specifies the minimum amount of services provided statewide shall be as follows:</a:t>
            </a:r>
            <a:endParaRPr sz="2400">
              <a:latin typeface="Arial"/>
              <a:ea typeface="Arial"/>
              <a:cs typeface="Arial"/>
              <a:sym typeface="Arial"/>
            </a:endParaRPr>
          </a:p>
          <a:p>
            <a:pPr marL="0" lvl="0" indent="0" rtl="0">
              <a:lnSpc>
                <a:spcPct val="115000"/>
              </a:lnSpc>
              <a:spcBef>
                <a:spcPts val="0"/>
              </a:spcBef>
              <a:spcAft>
                <a:spcPts val="0"/>
              </a:spcAft>
              <a:buNone/>
            </a:pPr>
            <a:endParaRPr sz="2400">
              <a:latin typeface="Arial"/>
              <a:ea typeface="Arial"/>
              <a:cs typeface="Arial"/>
              <a:sym typeface="Arial"/>
            </a:endParaRPr>
          </a:p>
          <a:p>
            <a:pPr marL="914400" lvl="0" indent="0" rtl="0">
              <a:lnSpc>
                <a:spcPct val="115000"/>
              </a:lnSpc>
              <a:spcBef>
                <a:spcPts val="0"/>
              </a:spcBef>
              <a:spcAft>
                <a:spcPts val="0"/>
              </a:spcAft>
              <a:buNone/>
            </a:pPr>
            <a:r>
              <a:rPr lang="en-US" sz="2400">
                <a:latin typeface="Arial"/>
                <a:ea typeface="Arial"/>
                <a:cs typeface="Arial"/>
                <a:sym typeface="Arial"/>
              </a:rPr>
              <a:t> (1) Twenty-two assertive community treatment teams.</a:t>
            </a:r>
            <a:endParaRPr sz="2400">
              <a:latin typeface="Arial"/>
              <a:ea typeface="Arial"/>
              <a:cs typeface="Arial"/>
              <a:sym typeface="Arial"/>
            </a:endParaRPr>
          </a:p>
          <a:p>
            <a:pPr marL="914400" lvl="0" indent="0" rtl="0">
              <a:lnSpc>
                <a:spcPct val="115000"/>
              </a:lnSpc>
              <a:spcBef>
                <a:spcPts val="0"/>
              </a:spcBef>
              <a:spcAft>
                <a:spcPts val="0"/>
              </a:spcAft>
              <a:buNone/>
            </a:pPr>
            <a:r>
              <a:rPr lang="en-US" sz="2400">
                <a:latin typeface="Arial"/>
                <a:ea typeface="Arial"/>
                <a:cs typeface="Arial"/>
                <a:sym typeface="Arial"/>
              </a:rPr>
              <a:t> (2) Six access centers.</a:t>
            </a:r>
            <a:endParaRPr sz="2400">
              <a:latin typeface="Arial"/>
              <a:ea typeface="Arial"/>
              <a:cs typeface="Arial"/>
              <a:sym typeface="Arial"/>
            </a:endParaRPr>
          </a:p>
          <a:p>
            <a:pPr marL="457200" lvl="0" indent="457200" rtl="0">
              <a:lnSpc>
                <a:spcPct val="115000"/>
              </a:lnSpc>
              <a:spcBef>
                <a:spcPts val="0"/>
              </a:spcBef>
              <a:spcAft>
                <a:spcPts val="0"/>
              </a:spcAft>
              <a:buNone/>
            </a:pPr>
            <a:r>
              <a:rPr lang="en-US" sz="2400">
                <a:latin typeface="Arial"/>
                <a:ea typeface="Arial"/>
                <a:cs typeface="Arial"/>
                <a:sym typeface="Arial"/>
              </a:rPr>
              <a:t> (3) Intensive residential service homes that provide services to up to </a:t>
            </a:r>
            <a:endParaRPr sz="2400">
              <a:latin typeface="Arial"/>
              <a:ea typeface="Arial"/>
              <a:cs typeface="Arial"/>
              <a:sym typeface="Arial"/>
            </a:endParaRPr>
          </a:p>
          <a:p>
            <a:pPr marL="457200" lvl="0" indent="457200" rtl="0">
              <a:lnSpc>
                <a:spcPct val="115000"/>
              </a:lnSpc>
              <a:spcBef>
                <a:spcPts val="0"/>
              </a:spcBef>
              <a:spcAft>
                <a:spcPts val="0"/>
              </a:spcAft>
              <a:buNone/>
            </a:pPr>
            <a:r>
              <a:rPr lang="en-US" sz="2400">
                <a:latin typeface="Arial"/>
                <a:ea typeface="Arial"/>
                <a:cs typeface="Arial"/>
                <a:sym typeface="Arial"/>
              </a:rPr>
              <a:t>     one hundred twenty persons.</a:t>
            </a:r>
            <a:endParaRPr sz="2400">
              <a:latin typeface="Arial"/>
              <a:ea typeface="Arial"/>
              <a:cs typeface="Arial"/>
              <a:sym typeface="Arial"/>
            </a:endParaRPr>
          </a:p>
          <a:p>
            <a:pPr marL="0" lvl="0" indent="76200" rtl="0">
              <a:lnSpc>
                <a:spcPct val="100000"/>
              </a:lnSpc>
              <a:spcBef>
                <a:spcPts val="0"/>
              </a:spcBef>
              <a:spcAft>
                <a:spcPts val="0"/>
              </a:spcAft>
              <a:buClr>
                <a:schemeClr val="dk1"/>
              </a:buClr>
              <a:buSzPts val="1100"/>
              <a:buFont typeface="Arial"/>
              <a:buNone/>
            </a:pPr>
            <a:endParaRPr sz="2400"/>
          </a:p>
          <a:p>
            <a:pPr marL="228600" lvl="0" indent="127000" rtl="0">
              <a:spcBef>
                <a:spcPts val="1000"/>
              </a:spcBef>
              <a:spcAft>
                <a:spcPts val="0"/>
              </a:spcAft>
              <a:buNone/>
            </a:pPr>
            <a:endParaRPr sz="2400"/>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298"/>
        <p:cNvGrpSpPr/>
        <p:nvPr/>
      </p:nvGrpSpPr>
      <p:grpSpPr>
        <a:xfrm>
          <a:off x="0" y="0"/>
          <a:ext cx="0" cy="0"/>
          <a:chOff x="0" y="0"/>
          <a:chExt cx="0" cy="0"/>
        </a:xfrm>
      </p:grpSpPr>
      <p:sp>
        <p:nvSpPr>
          <p:cNvPr id="299" name="Google Shape;299;p42"/>
          <p:cNvSpPr txBox="1">
            <a:spLocks noGrp="1"/>
          </p:cNvSpPr>
          <p:nvPr>
            <p:ph type="title"/>
          </p:nvPr>
        </p:nvSpPr>
        <p:spPr>
          <a:xfrm>
            <a:off x="838200" y="365125"/>
            <a:ext cx="10515600" cy="1325700"/>
          </a:xfrm>
          <a:prstGeom prst="rect">
            <a:avLst/>
          </a:prstGeom>
        </p:spPr>
        <p:txBody>
          <a:bodyPr spcFirstLastPara="1" wrap="square" lIns="91425" tIns="91425" rIns="91425" bIns="91425" anchor="ctr" anchorCtr="0">
            <a:noAutofit/>
          </a:bodyPr>
          <a:lstStyle/>
          <a:p>
            <a:pPr marL="0" lvl="0" indent="0" rtl="0">
              <a:spcBef>
                <a:spcPts val="0"/>
              </a:spcBef>
              <a:spcAft>
                <a:spcPts val="0"/>
              </a:spcAft>
              <a:buNone/>
            </a:pPr>
            <a:r>
              <a:rPr lang="en-US" sz="3600"/>
              <a:t>HF 2456:  continued…...</a:t>
            </a:r>
            <a:endParaRPr sz="3600"/>
          </a:p>
        </p:txBody>
      </p:sp>
      <p:sp>
        <p:nvSpPr>
          <p:cNvPr id="300" name="Google Shape;300;p42"/>
          <p:cNvSpPr txBox="1">
            <a:spLocks noGrp="1"/>
          </p:cNvSpPr>
          <p:nvPr>
            <p:ph type="body" idx="1"/>
          </p:nvPr>
        </p:nvSpPr>
        <p:spPr>
          <a:xfrm>
            <a:off x="838200" y="1825625"/>
            <a:ext cx="10515600" cy="4351200"/>
          </a:xfrm>
          <a:prstGeom prst="rect">
            <a:avLst/>
          </a:prstGeom>
        </p:spPr>
        <p:txBody>
          <a:bodyPr spcFirstLastPara="1" wrap="square" lIns="91425" tIns="91425" rIns="91425" bIns="91425" anchor="t" anchorCtr="0">
            <a:noAutofit/>
          </a:bodyPr>
          <a:lstStyle/>
          <a:p>
            <a:pPr marL="457200" lvl="0" indent="-406400" rtl="0">
              <a:spcBef>
                <a:spcPts val="1000"/>
              </a:spcBef>
              <a:spcAft>
                <a:spcPts val="0"/>
              </a:spcAft>
              <a:buSzPts val="2800"/>
              <a:buChar char="➢"/>
            </a:pPr>
            <a:r>
              <a:rPr lang="en-US"/>
              <a:t>All Crisis services including 23 hr observation are now a CORE service</a:t>
            </a:r>
            <a:endParaRPr/>
          </a:p>
          <a:p>
            <a:pPr marL="228600" lvl="0" indent="127000" rtl="0">
              <a:spcBef>
                <a:spcPts val="1000"/>
              </a:spcBef>
              <a:spcAft>
                <a:spcPts val="0"/>
              </a:spcAft>
              <a:buNone/>
            </a:pPr>
            <a:endParaRPr/>
          </a:p>
          <a:p>
            <a:pPr marL="457200" lvl="0" indent="-406400" rtl="0">
              <a:spcBef>
                <a:spcPts val="1000"/>
              </a:spcBef>
              <a:spcAft>
                <a:spcPts val="0"/>
              </a:spcAft>
              <a:buSzPts val="2800"/>
              <a:buChar char="➢"/>
            </a:pPr>
            <a:r>
              <a:rPr lang="en-US"/>
              <a:t>Rules and implementation dates are being done now</a:t>
            </a:r>
            <a:endParaRPr/>
          </a:p>
          <a:p>
            <a:pPr marL="228600" lvl="0" indent="127000" rtl="0">
              <a:spcBef>
                <a:spcPts val="1000"/>
              </a:spcBef>
              <a:spcAft>
                <a:spcPts val="0"/>
              </a:spcAft>
              <a:buNone/>
            </a:pPr>
            <a:endParaRPr/>
          </a:p>
          <a:p>
            <a:pPr marL="228600" lvl="0" indent="127000" rtl="0">
              <a:spcBef>
                <a:spcPts val="1000"/>
              </a:spcBef>
              <a:spcAft>
                <a:spcPts val="0"/>
              </a:spcAft>
              <a:buNone/>
            </a:pPr>
            <a:r>
              <a:rPr lang="en-US" u="sng">
                <a:solidFill>
                  <a:schemeClr val="hlink"/>
                </a:solidFill>
                <a:hlinkClick r:id="rId3"/>
              </a:rPr>
              <a:t>https://www.legis.iowa.gov/docs/publications/LGR/87/HF2456.pdf</a:t>
            </a:r>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08"/>
        <p:cNvGrpSpPr/>
        <p:nvPr/>
      </p:nvGrpSpPr>
      <p:grpSpPr>
        <a:xfrm>
          <a:off x="0" y="0"/>
          <a:ext cx="0" cy="0"/>
          <a:chOff x="0" y="0"/>
          <a:chExt cx="0" cy="0"/>
        </a:xfrm>
      </p:grpSpPr>
      <p:sp>
        <p:nvSpPr>
          <p:cNvPr id="109" name="Google Shape;109;p16"/>
          <p:cNvSpPr txBox="1">
            <a:spLocks noGrp="1"/>
          </p:cNvSpPr>
          <p:nvPr>
            <p:ph type="title"/>
          </p:nvPr>
        </p:nvSpPr>
        <p:spPr>
          <a:xfrm>
            <a:off x="838200" y="365125"/>
            <a:ext cx="10515600" cy="1325700"/>
          </a:xfrm>
          <a:prstGeom prst="rect">
            <a:avLst/>
          </a:prstGeom>
        </p:spPr>
        <p:txBody>
          <a:bodyPr spcFirstLastPara="1" wrap="square" lIns="91425" tIns="91425" rIns="91425" bIns="91425" anchor="ctr" anchorCtr="0">
            <a:noAutofit/>
          </a:bodyPr>
          <a:lstStyle/>
          <a:p>
            <a:pPr marL="0" lvl="0" indent="0">
              <a:spcBef>
                <a:spcPts val="0"/>
              </a:spcBef>
              <a:spcAft>
                <a:spcPts val="0"/>
              </a:spcAft>
              <a:buNone/>
            </a:pPr>
            <a:r>
              <a:rPr lang="en-US"/>
              <a:t>We’ll Cover … 	</a:t>
            </a:r>
            <a:endParaRPr/>
          </a:p>
        </p:txBody>
      </p:sp>
      <p:sp>
        <p:nvSpPr>
          <p:cNvPr id="110" name="Google Shape;110;p16"/>
          <p:cNvSpPr txBox="1">
            <a:spLocks noGrp="1"/>
          </p:cNvSpPr>
          <p:nvPr>
            <p:ph type="body" idx="1"/>
          </p:nvPr>
        </p:nvSpPr>
        <p:spPr>
          <a:xfrm>
            <a:off x="838200" y="1318925"/>
            <a:ext cx="10515600" cy="4871400"/>
          </a:xfrm>
          <a:prstGeom prst="rect">
            <a:avLst/>
          </a:prstGeom>
        </p:spPr>
        <p:txBody>
          <a:bodyPr spcFirstLastPara="1" wrap="square" lIns="91425" tIns="91425" rIns="91425" bIns="91425" anchor="t" anchorCtr="0">
            <a:noAutofit/>
          </a:bodyPr>
          <a:lstStyle/>
          <a:p>
            <a:pPr marL="457200" lvl="0" indent="-406400" rtl="0">
              <a:spcBef>
                <a:spcPts val="1000"/>
              </a:spcBef>
              <a:spcAft>
                <a:spcPts val="0"/>
              </a:spcAft>
              <a:buSzPts val="2800"/>
              <a:buChar char="➢"/>
            </a:pPr>
            <a:r>
              <a:rPr lang="en-US"/>
              <a:t>Relevant rule changes</a:t>
            </a:r>
            <a:endParaRPr/>
          </a:p>
          <a:p>
            <a:pPr marL="457200" lvl="0" indent="-406400" rtl="0">
              <a:spcBef>
                <a:spcPts val="0"/>
              </a:spcBef>
              <a:spcAft>
                <a:spcPts val="0"/>
              </a:spcAft>
              <a:buSzPts val="2800"/>
              <a:buChar char="➢"/>
            </a:pPr>
            <a:r>
              <a:rPr lang="en-US"/>
              <a:t>Review of Informational Letters</a:t>
            </a:r>
            <a:endParaRPr/>
          </a:p>
          <a:p>
            <a:pPr marL="457200" lvl="0" indent="-406400" rtl="0">
              <a:spcBef>
                <a:spcPts val="0"/>
              </a:spcBef>
              <a:spcAft>
                <a:spcPts val="0"/>
              </a:spcAft>
              <a:buSzPts val="2800"/>
              <a:buChar char="➢"/>
            </a:pPr>
            <a:r>
              <a:rPr lang="en-US"/>
              <a:t>Updates on IME/MCO  programs including status, procedures, and contacts</a:t>
            </a:r>
            <a:endParaRPr/>
          </a:p>
          <a:p>
            <a:pPr marL="457200" lvl="0" indent="-406400" rtl="0">
              <a:spcBef>
                <a:spcPts val="0"/>
              </a:spcBef>
              <a:spcAft>
                <a:spcPts val="0"/>
              </a:spcAft>
              <a:buSzPts val="2800"/>
              <a:buChar char="➢"/>
            </a:pPr>
            <a:r>
              <a:rPr lang="en-US"/>
              <a:t>Updates on EVV, preauthorizations, HCBS Settings process, and so much more! </a:t>
            </a:r>
            <a:endParaRPr/>
          </a:p>
          <a:p>
            <a:pPr marL="0" lvl="0" indent="0" rtl="0">
              <a:spcBef>
                <a:spcPts val="1000"/>
              </a:spcBef>
              <a:spcAft>
                <a:spcPts val="0"/>
              </a:spcAft>
              <a:buNone/>
            </a:pPr>
            <a:endParaRPr/>
          </a:p>
          <a:p>
            <a:pPr marL="0" lvl="0" indent="0" rtl="0">
              <a:spcBef>
                <a:spcPts val="1000"/>
              </a:spcBef>
              <a:spcAft>
                <a:spcPts val="0"/>
              </a:spcAft>
              <a:buNone/>
            </a:pPr>
            <a:endParaRPr/>
          </a:p>
          <a:p>
            <a:pPr marL="0" lvl="0" indent="0" rtl="0">
              <a:spcBef>
                <a:spcPts val="1000"/>
              </a:spcBef>
              <a:spcAft>
                <a:spcPts val="0"/>
              </a:spcAft>
              <a:buNone/>
            </a:pPr>
            <a:endParaRPr/>
          </a:p>
          <a:p>
            <a:pPr marL="0" lvl="0" indent="0" rtl="0">
              <a:spcBef>
                <a:spcPts val="1000"/>
              </a:spcBef>
              <a:spcAft>
                <a:spcPts val="0"/>
              </a:spcAft>
              <a:buNone/>
            </a:pPr>
            <a:endParaRPr/>
          </a:p>
          <a:p>
            <a:pPr marL="0" lvl="0" indent="0" rtl="0">
              <a:spcBef>
                <a:spcPts val="1000"/>
              </a:spcBef>
              <a:spcAft>
                <a:spcPts val="0"/>
              </a:spcAft>
              <a:buNone/>
            </a:pPr>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305"/>
        <p:cNvGrpSpPr/>
        <p:nvPr/>
      </p:nvGrpSpPr>
      <p:grpSpPr>
        <a:xfrm>
          <a:off x="0" y="0"/>
          <a:ext cx="0" cy="0"/>
          <a:chOff x="0" y="0"/>
          <a:chExt cx="0" cy="0"/>
        </a:xfrm>
      </p:grpSpPr>
      <p:sp>
        <p:nvSpPr>
          <p:cNvPr id="306" name="Google Shape;306;p43"/>
          <p:cNvSpPr txBox="1">
            <a:spLocks noGrp="1"/>
          </p:cNvSpPr>
          <p:nvPr>
            <p:ph type="title"/>
          </p:nvPr>
        </p:nvSpPr>
        <p:spPr>
          <a:xfrm>
            <a:off x="418650" y="752400"/>
            <a:ext cx="10515600" cy="1325700"/>
          </a:xfrm>
          <a:prstGeom prst="rect">
            <a:avLst/>
          </a:prstGeom>
        </p:spPr>
        <p:txBody>
          <a:bodyPr spcFirstLastPara="1" wrap="square" lIns="91425" tIns="91425" rIns="91425" bIns="91425" anchor="ctr" anchorCtr="0">
            <a:noAutofit/>
          </a:bodyPr>
          <a:lstStyle/>
          <a:p>
            <a:pPr marL="0" lvl="0" indent="0">
              <a:spcBef>
                <a:spcPts val="0"/>
              </a:spcBef>
              <a:spcAft>
                <a:spcPts val="0"/>
              </a:spcAft>
              <a:buNone/>
            </a:pPr>
            <a:r>
              <a:rPr lang="en-US"/>
              <a:t>Informational Letters (not previously covered)</a:t>
            </a:r>
            <a:endParaRPr/>
          </a:p>
        </p:txBody>
      </p:sp>
      <p:sp>
        <p:nvSpPr>
          <p:cNvPr id="307" name="Google Shape;307;p43"/>
          <p:cNvSpPr txBox="1">
            <a:spLocks noGrp="1"/>
          </p:cNvSpPr>
          <p:nvPr>
            <p:ph type="body" idx="1"/>
          </p:nvPr>
        </p:nvSpPr>
        <p:spPr>
          <a:xfrm>
            <a:off x="1573050" y="2078100"/>
            <a:ext cx="10515600" cy="4351200"/>
          </a:xfrm>
          <a:prstGeom prst="rect">
            <a:avLst/>
          </a:prstGeom>
        </p:spPr>
        <p:txBody>
          <a:bodyPr spcFirstLastPara="1" wrap="square" lIns="91425" tIns="91425" rIns="91425" bIns="91425" anchor="t" anchorCtr="0">
            <a:noAutofit/>
          </a:bodyPr>
          <a:lstStyle/>
          <a:p>
            <a:pPr marL="0" lvl="0" indent="0" rtl="0">
              <a:spcBef>
                <a:spcPts val="1000"/>
              </a:spcBef>
              <a:spcAft>
                <a:spcPts val="0"/>
              </a:spcAft>
              <a:buNone/>
            </a:pPr>
            <a:r>
              <a:rPr lang="en-US"/>
              <a:t>1909-MC0-FFS  Accredited Crisis Response Services</a:t>
            </a:r>
            <a:endParaRPr/>
          </a:p>
          <a:p>
            <a:pPr marL="0" lvl="0" indent="0" rtl="0">
              <a:spcBef>
                <a:spcPts val="1000"/>
              </a:spcBef>
              <a:spcAft>
                <a:spcPts val="0"/>
              </a:spcAft>
              <a:buNone/>
            </a:pPr>
            <a:r>
              <a:rPr lang="en-US" u="sng">
                <a:solidFill>
                  <a:schemeClr val="hlink"/>
                </a:solidFill>
                <a:hlinkClick r:id="rId3"/>
              </a:rPr>
              <a:t>https://dhs.iowa.gov/sites/default/files/1909-MC-FFS_AccreditedCrisisResponseServicesandLicensedSubacuteMentalHealthServices.pdf</a:t>
            </a:r>
            <a:endParaRPr/>
          </a:p>
          <a:p>
            <a:pPr marL="0" lvl="0" indent="0" rtl="0">
              <a:spcBef>
                <a:spcPts val="1000"/>
              </a:spcBef>
              <a:spcAft>
                <a:spcPts val="0"/>
              </a:spcAft>
              <a:buNone/>
            </a:pPr>
            <a:endParaRPr/>
          </a:p>
          <a:p>
            <a:pPr marL="0" lvl="0" indent="0" rtl="0">
              <a:spcBef>
                <a:spcPts val="1000"/>
              </a:spcBef>
              <a:spcAft>
                <a:spcPts val="0"/>
              </a:spcAft>
              <a:buNone/>
            </a:pPr>
            <a:r>
              <a:rPr lang="en-US"/>
              <a:t>1920--MC-FFS  Dental coverage</a:t>
            </a:r>
            <a:endParaRPr/>
          </a:p>
          <a:p>
            <a:pPr marL="0" lvl="0" indent="0" rtl="0">
              <a:spcBef>
                <a:spcPts val="1000"/>
              </a:spcBef>
              <a:spcAft>
                <a:spcPts val="0"/>
              </a:spcAft>
              <a:buNone/>
            </a:pPr>
            <a:r>
              <a:rPr lang="en-US" sz="2400" u="sng">
                <a:solidFill>
                  <a:schemeClr val="hlink"/>
                </a:solidFill>
                <a:latin typeface="Arial"/>
                <a:ea typeface="Arial"/>
                <a:cs typeface="Arial"/>
                <a:sym typeface="Arial"/>
                <a:hlinkClick r:id="rId4"/>
              </a:rPr>
              <a:t>https://dhs.iowa.gov/sites/default/files/1916-MC-FFS-D_AnnualDentalBenefitMaximum.pdf</a:t>
            </a:r>
            <a:endParaRPr sz="2400"/>
          </a:p>
          <a:p>
            <a:pPr marL="0" lvl="0" indent="0">
              <a:spcBef>
                <a:spcPts val="1000"/>
              </a:spcBef>
              <a:spcAft>
                <a:spcPts val="0"/>
              </a:spcAft>
              <a:buNone/>
            </a:pPr>
            <a:endParaRPr/>
          </a:p>
        </p:txBody>
      </p:sp>
      <p:pic>
        <p:nvPicPr>
          <p:cNvPr id="308" name="Google Shape;308;p43"/>
          <p:cNvPicPr preferRelativeResize="0"/>
          <p:nvPr/>
        </p:nvPicPr>
        <p:blipFill>
          <a:blip r:embed="rId5">
            <a:alphaModFix/>
          </a:blip>
          <a:stretch>
            <a:fillRect/>
          </a:stretch>
        </p:blipFill>
        <p:spPr>
          <a:xfrm>
            <a:off x="9607188" y="679238"/>
            <a:ext cx="2143125" cy="2143125"/>
          </a:xfrm>
          <a:prstGeom prst="rect">
            <a:avLst/>
          </a:prstGeom>
          <a:noFill/>
          <a:ln>
            <a:noFill/>
          </a:ln>
        </p:spPr>
      </p:pic>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313"/>
        <p:cNvGrpSpPr/>
        <p:nvPr/>
      </p:nvGrpSpPr>
      <p:grpSpPr>
        <a:xfrm>
          <a:off x="0" y="0"/>
          <a:ext cx="0" cy="0"/>
          <a:chOff x="0" y="0"/>
          <a:chExt cx="0" cy="0"/>
        </a:xfrm>
      </p:grpSpPr>
      <p:sp>
        <p:nvSpPr>
          <p:cNvPr id="314" name="Google Shape;314;p44"/>
          <p:cNvSpPr txBox="1">
            <a:spLocks noGrp="1"/>
          </p:cNvSpPr>
          <p:nvPr>
            <p:ph type="title"/>
          </p:nvPr>
        </p:nvSpPr>
        <p:spPr>
          <a:xfrm>
            <a:off x="305675" y="687875"/>
            <a:ext cx="10515600" cy="1325700"/>
          </a:xfrm>
          <a:prstGeom prst="rect">
            <a:avLst/>
          </a:prstGeom>
        </p:spPr>
        <p:txBody>
          <a:bodyPr spcFirstLastPara="1" wrap="square" lIns="91425" tIns="91425" rIns="91425" bIns="91425" anchor="ctr" anchorCtr="0">
            <a:noAutofit/>
          </a:bodyPr>
          <a:lstStyle/>
          <a:p>
            <a:pPr marL="0" lvl="0" indent="0">
              <a:spcBef>
                <a:spcPts val="0"/>
              </a:spcBef>
              <a:spcAft>
                <a:spcPts val="0"/>
              </a:spcAft>
              <a:buNone/>
            </a:pPr>
            <a:r>
              <a:rPr lang="en-US"/>
              <a:t>Informational Letters (not previously covered)</a:t>
            </a:r>
            <a:endParaRPr/>
          </a:p>
        </p:txBody>
      </p:sp>
      <p:sp>
        <p:nvSpPr>
          <p:cNvPr id="315" name="Google Shape;315;p44"/>
          <p:cNvSpPr txBox="1">
            <a:spLocks noGrp="1"/>
          </p:cNvSpPr>
          <p:nvPr>
            <p:ph type="body" idx="1"/>
          </p:nvPr>
        </p:nvSpPr>
        <p:spPr>
          <a:xfrm>
            <a:off x="838200" y="1825625"/>
            <a:ext cx="10515600" cy="4351200"/>
          </a:xfrm>
          <a:prstGeom prst="rect">
            <a:avLst/>
          </a:prstGeom>
        </p:spPr>
        <p:txBody>
          <a:bodyPr spcFirstLastPara="1" wrap="square" lIns="91425" tIns="91425" rIns="91425" bIns="91425" anchor="t" anchorCtr="0">
            <a:noAutofit/>
          </a:bodyPr>
          <a:lstStyle/>
          <a:p>
            <a:pPr marL="228600" lvl="0" indent="127000">
              <a:spcBef>
                <a:spcPts val="1000"/>
              </a:spcBef>
              <a:spcAft>
                <a:spcPts val="0"/>
              </a:spcAft>
              <a:buNone/>
            </a:pPr>
            <a:r>
              <a:rPr lang="en-US"/>
              <a:t>IL 1917-MC-FFS  Resident Care Agreement </a:t>
            </a:r>
            <a:endParaRPr/>
          </a:p>
          <a:p>
            <a:pPr marL="228600" lvl="0" indent="127000">
              <a:spcBef>
                <a:spcPts val="1000"/>
              </a:spcBef>
              <a:spcAft>
                <a:spcPts val="0"/>
              </a:spcAft>
              <a:buNone/>
            </a:pPr>
            <a:r>
              <a:rPr lang="en-US" u="sng">
                <a:solidFill>
                  <a:schemeClr val="hlink"/>
                </a:solidFill>
                <a:hlinkClick r:id="rId3"/>
              </a:rPr>
              <a:t>https://dhs.iowa.gov/sites/default/files/1917-MC-FFS_ResidentCareAgreementRevised.pdf</a:t>
            </a:r>
            <a:endParaRPr/>
          </a:p>
          <a:p>
            <a:pPr marL="228600" lvl="0" indent="127000">
              <a:spcBef>
                <a:spcPts val="1000"/>
              </a:spcBef>
              <a:spcAft>
                <a:spcPts val="0"/>
              </a:spcAft>
              <a:buNone/>
            </a:pPr>
            <a:r>
              <a:rPr lang="en-US"/>
              <a:t>IL 1913 MC-FFS  Ordering, Prescribing, or Referring Practitioners</a:t>
            </a:r>
            <a:endParaRPr/>
          </a:p>
          <a:p>
            <a:pPr marL="228600" lvl="0" indent="127000">
              <a:spcBef>
                <a:spcPts val="1000"/>
              </a:spcBef>
              <a:spcAft>
                <a:spcPts val="0"/>
              </a:spcAft>
              <a:buNone/>
            </a:pPr>
            <a:r>
              <a:rPr lang="en-US" u="sng">
                <a:solidFill>
                  <a:schemeClr val="hlink"/>
                </a:solidFill>
                <a:hlinkClick r:id="rId4"/>
              </a:rPr>
              <a:t>https://dhs.iowa.gov/sites/default/files/1913-MC-FFS-D_OrderingPrescribingorReferringPractitioners.pdf</a:t>
            </a:r>
            <a:endParaRPr/>
          </a:p>
          <a:p>
            <a:pPr marL="228600" lvl="0" indent="127000">
              <a:spcBef>
                <a:spcPts val="1000"/>
              </a:spcBef>
              <a:spcAft>
                <a:spcPts val="0"/>
              </a:spcAft>
              <a:buNone/>
            </a:pPr>
            <a:endParaRPr/>
          </a:p>
        </p:txBody>
      </p:sp>
      <p:pic>
        <p:nvPicPr>
          <p:cNvPr id="316" name="Google Shape;316;p44"/>
          <p:cNvPicPr preferRelativeResize="0"/>
          <p:nvPr/>
        </p:nvPicPr>
        <p:blipFill>
          <a:blip r:embed="rId5">
            <a:alphaModFix/>
          </a:blip>
          <a:stretch>
            <a:fillRect/>
          </a:stretch>
        </p:blipFill>
        <p:spPr>
          <a:xfrm>
            <a:off x="9720163" y="534038"/>
            <a:ext cx="2143125" cy="2143125"/>
          </a:xfrm>
          <a:prstGeom prst="rect">
            <a:avLst/>
          </a:prstGeom>
          <a:noFill/>
          <a:ln>
            <a:noFill/>
          </a:ln>
        </p:spPr>
      </p:pic>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321"/>
        <p:cNvGrpSpPr/>
        <p:nvPr/>
      </p:nvGrpSpPr>
      <p:grpSpPr>
        <a:xfrm>
          <a:off x="0" y="0"/>
          <a:ext cx="0" cy="0"/>
          <a:chOff x="0" y="0"/>
          <a:chExt cx="0" cy="0"/>
        </a:xfrm>
      </p:grpSpPr>
      <p:sp>
        <p:nvSpPr>
          <p:cNvPr id="322" name="Google Shape;322;p45"/>
          <p:cNvSpPr txBox="1">
            <a:spLocks noGrp="1"/>
          </p:cNvSpPr>
          <p:nvPr>
            <p:ph type="title"/>
          </p:nvPr>
        </p:nvSpPr>
        <p:spPr>
          <a:xfrm>
            <a:off x="838200" y="591050"/>
            <a:ext cx="10515600" cy="1325700"/>
          </a:xfrm>
          <a:prstGeom prst="rect">
            <a:avLst/>
          </a:prstGeom>
        </p:spPr>
        <p:txBody>
          <a:bodyPr spcFirstLastPara="1" wrap="square" lIns="91425" tIns="91425" rIns="91425" bIns="91425" anchor="ctr" anchorCtr="0">
            <a:noAutofit/>
          </a:bodyPr>
          <a:lstStyle/>
          <a:p>
            <a:pPr marL="0" lvl="0" indent="0">
              <a:spcBef>
                <a:spcPts val="0"/>
              </a:spcBef>
              <a:spcAft>
                <a:spcPts val="0"/>
              </a:spcAft>
              <a:buClr>
                <a:schemeClr val="dk1"/>
              </a:buClr>
              <a:buSzPts val="1100"/>
              <a:buFont typeface="Arial"/>
              <a:buNone/>
            </a:pPr>
            <a:r>
              <a:rPr lang="en-US"/>
              <a:t>Informational Letters (not previously covered)</a:t>
            </a:r>
            <a:endParaRPr/>
          </a:p>
        </p:txBody>
      </p:sp>
      <p:sp>
        <p:nvSpPr>
          <p:cNvPr id="323" name="Google Shape;323;p45"/>
          <p:cNvSpPr txBox="1">
            <a:spLocks noGrp="1"/>
          </p:cNvSpPr>
          <p:nvPr>
            <p:ph type="body" idx="1"/>
          </p:nvPr>
        </p:nvSpPr>
        <p:spPr>
          <a:xfrm>
            <a:off x="1742750" y="2180650"/>
            <a:ext cx="10111200" cy="4351200"/>
          </a:xfrm>
          <a:prstGeom prst="rect">
            <a:avLst/>
          </a:prstGeom>
        </p:spPr>
        <p:txBody>
          <a:bodyPr spcFirstLastPara="1" wrap="square" lIns="91425" tIns="91425" rIns="91425" bIns="91425" anchor="t" anchorCtr="0">
            <a:noAutofit/>
          </a:bodyPr>
          <a:lstStyle/>
          <a:p>
            <a:pPr marL="0" lvl="0" indent="0" algn="ctr" rtl="0">
              <a:lnSpc>
                <a:spcPct val="115000"/>
              </a:lnSpc>
              <a:spcBef>
                <a:spcPts val="0"/>
              </a:spcBef>
              <a:spcAft>
                <a:spcPts val="0"/>
              </a:spcAft>
              <a:buNone/>
            </a:pPr>
            <a:endParaRPr sz="1200">
              <a:solidFill>
                <a:srgbClr val="000000"/>
              </a:solidFill>
            </a:endParaRPr>
          </a:p>
          <a:p>
            <a:pPr marL="0" lvl="0" indent="0" rtl="0">
              <a:lnSpc>
                <a:spcPct val="115000"/>
              </a:lnSpc>
              <a:spcBef>
                <a:spcPts val="1200"/>
              </a:spcBef>
              <a:spcAft>
                <a:spcPts val="0"/>
              </a:spcAft>
              <a:buNone/>
            </a:pPr>
            <a:r>
              <a:rPr lang="en-US" sz="1200">
                <a:solidFill>
                  <a:srgbClr val="000000"/>
                </a:solidFill>
              </a:rPr>
              <a:t> </a:t>
            </a:r>
            <a:r>
              <a:rPr lang="en-US" sz="3600">
                <a:solidFill>
                  <a:srgbClr val="000000"/>
                </a:solidFill>
              </a:rPr>
              <a:t>IL 1922 MC-FFF-D Authorized Representative for Managed Care Appeals </a:t>
            </a:r>
            <a:r>
              <a:rPr lang="en-US" sz="2400" u="sng">
                <a:solidFill>
                  <a:schemeClr val="hlink"/>
                </a:solidFill>
                <a:latin typeface="Times New Roman"/>
                <a:ea typeface="Times New Roman"/>
                <a:cs typeface="Times New Roman"/>
                <a:sym typeface="Times New Roman"/>
                <a:hlinkClick r:id="rId3"/>
              </a:rPr>
              <a:t>https://secureapp.dhs.state.ia.us/IMPA/Information/ViewDocument.aspx?viewdocument=e1fae4ec-b62a-44a5-b88f-1</a:t>
            </a:r>
            <a:endParaRPr sz="2400" u="sng">
              <a:solidFill>
                <a:srgbClr val="800080"/>
              </a:solidFill>
              <a:latin typeface="Times New Roman"/>
              <a:ea typeface="Times New Roman"/>
              <a:cs typeface="Times New Roman"/>
              <a:sym typeface="Times New Roman"/>
              <a:hlinkClick r:id="rId3"/>
            </a:endParaRPr>
          </a:p>
          <a:p>
            <a:pPr marL="0" lvl="0" indent="0" rtl="0">
              <a:lnSpc>
                <a:spcPct val="115000"/>
              </a:lnSpc>
              <a:spcBef>
                <a:spcPts val="1200"/>
              </a:spcBef>
              <a:spcAft>
                <a:spcPts val="1200"/>
              </a:spcAft>
              <a:buNone/>
            </a:pPr>
            <a:r>
              <a:rPr lang="en-US" sz="2400" u="sng">
                <a:solidFill>
                  <a:schemeClr val="hlink"/>
                </a:solidFill>
                <a:latin typeface="Times New Roman"/>
                <a:ea typeface="Times New Roman"/>
                <a:cs typeface="Times New Roman"/>
                <a:sym typeface="Times New Roman"/>
                <a:hlinkClick r:id="rId3"/>
              </a:rPr>
              <a:t>7433afd2603</a:t>
            </a:r>
            <a:endParaRPr/>
          </a:p>
        </p:txBody>
      </p:sp>
      <p:pic>
        <p:nvPicPr>
          <p:cNvPr id="324" name="Google Shape;324;p45"/>
          <p:cNvPicPr preferRelativeResize="0"/>
          <p:nvPr/>
        </p:nvPicPr>
        <p:blipFill>
          <a:blip r:embed="rId4">
            <a:alphaModFix/>
          </a:blip>
          <a:stretch>
            <a:fillRect/>
          </a:stretch>
        </p:blipFill>
        <p:spPr>
          <a:xfrm>
            <a:off x="10035974" y="591051"/>
            <a:ext cx="1908000" cy="1907975"/>
          </a:xfrm>
          <a:prstGeom prst="rect">
            <a:avLst/>
          </a:prstGeom>
          <a:noFill/>
          <a:ln>
            <a:noFill/>
          </a:ln>
        </p:spPr>
      </p:pic>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329"/>
        <p:cNvGrpSpPr/>
        <p:nvPr/>
      </p:nvGrpSpPr>
      <p:grpSpPr>
        <a:xfrm>
          <a:off x="0" y="0"/>
          <a:ext cx="0" cy="0"/>
          <a:chOff x="0" y="0"/>
          <a:chExt cx="0" cy="0"/>
        </a:xfrm>
      </p:grpSpPr>
      <p:sp>
        <p:nvSpPr>
          <p:cNvPr id="330" name="Google Shape;330;p46"/>
          <p:cNvSpPr txBox="1">
            <a:spLocks noGrp="1"/>
          </p:cNvSpPr>
          <p:nvPr>
            <p:ph type="title"/>
          </p:nvPr>
        </p:nvSpPr>
        <p:spPr>
          <a:xfrm>
            <a:off x="838200" y="591050"/>
            <a:ext cx="10515600" cy="1325700"/>
          </a:xfrm>
          <a:prstGeom prst="rect">
            <a:avLst/>
          </a:prstGeom>
        </p:spPr>
        <p:txBody>
          <a:bodyPr spcFirstLastPara="1" wrap="square" lIns="91425" tIns="91425" rIns="91425" bIns="91425" anchor="ctr" anchorCtr="0">
            <a:noAutofit/>
          </a:bodyPr>
          <a:lstStyle/>
          <a:p>
            <a:pPr marL="0" lvl="0" indent="0" rtl="0">
              <a:spcBef>
                <a:spcPts val="0"/>
              </a:spcBef>
              <a:spcAft>
                <a:spcPts val="0"/>
              </a:spcAft>
              <a:buClr>
                <a:schemeClr val="dk1"/>
              </a:buClr>
              <a:buSzPts val="1100"/>
              <a:buFont typeface="Arial"/>
              <a:buNone/>
            </a:pPr>
            <a:r>
              <a:rPr lang="en-US"/>
              <a:t>Informational Letters (not previously covered)</a:t>
            </a:r>
            <a:endParaRPr/>
          </a:p>
        </p:txBody>
      </p:sp>
      <p:sp>
        <p:nvSpPr>
          <p:cNvPr id="331" name="Google Shape;331;p46"/>
          <p:cNvSpPr txBox="1">
            <a:spLocks noGrp="1"/>
          </p:cNvSpPr>
          <p:nvPr>
            <p:ph type="body" idx="1"/>
          </p:nvPr>
        </p:nvSpPr>
        <p:spPr>
          <a:xfrm>
            <a:off x="1701150" y="2150950"/>
            <a:ext cx="10111200" cy="4351200"/>
          </a:xfrm>
          <a:prstGeom prst="rect">
            <a:avLst/>
          </a:prstGeom>
        </p:spPr>
        <p:txBody>
          <a:bodyPr spcFirstLastPara="1" wrap="square" lIns="91425" tIns="91425" rIns="91425" bIns="91425" anchor="t" anchorCtr="0">
            <a:noAutofit/>
          </a:bodyPr>
          <a:lstStyle/>
          <a:p>
            <a:pPr marL="0" lvl="0" indent="0" algn="ctr" rtl="0">
              <a:lnSpc>
                <a:spcPct val="115000"/>
              </a:lnSpc>
              <a:spcBef>
                <a:spcPts val="0"/>
              </a:spcBef>
              <a:spcAft>
                <a:spcPts val="0"/>
              </a:spcAft>
              <a:buNone/>
            </a:pPr>
            <a:endParaRPr sz="1200">
              <a:solidFill>
                <a:srgbClr val="000000"/>
              </a:solidFill>
            </a:endParaRPr>
          </a:p>
          <a:p>
            <a:pPr marL="0" lvl="0" indent="0" rtl="0">
              <a:lnSpc>
                <a:spcPct val="115000"/>
              </a:lnSpc>
              <a:spcBef>
                <a:spcPts val="1200"/>
              </a:spcBef>
              <a:spcAft>
                <a:spcPts val="0"/>
              </a:spcAft>
              <a:buNone/>
            </a:pPr>
            <a:r>
              <a:rPr lang="en-US" sz="1200">
                <a:solidFill>
                  <a:srgbClr val="000000"/>
                </a:solidFill>
              </a:rPr>
              <a:t> </a:t>
            </a:r>
            <a:r>
              <a:rPr lang="en-US" sz="3600">
                <a:solidFill>
                  <a:srgbClr val="000000"/>
                </a:solidFill>
              </a:rPr>
              <a:t>IL 1926-MC-FFS-D Provider Training Survey</a:t>
            </a:r>
            <a:endParaRPr sz="3600">
              <a:solidFill>
                <a:srgbClr val="000000"/>
              </a:solidFill>
            </a:endParaRPr>
          </a:p>
          <a:p>
            <a:pPr marL="0" lvl="0" indent="0" rtl="0">
              <a:lnSpc>
                <a:spcPct val="115000"/>
              </a:lnSpc>
              <a:spcBef>
                <a:spcPts val="1200"/>
              </a:spcBef>
              <a:spcAft>
                <a:spcPts val="0"/>
              </a:spcAft>
              <a:buNone/>
            </a:pPr>
            <a:r>
              <a:rPr lang="en-US" sz="3600" u="sng">
                <a:solidFill>
                  <a:schemeClr val="hlink"/>
                </a:solidFill>
                <a:hlinkClick r:id="rId3"/>
              </a:rPr>
              <a:t>https://dhs.iowa.gov/sites/default/files/1926-MC-FFS-D_ProviderTrainingSurvey.pd</a:t>
            </a:r>
            <a:endParaRPr sz="3600">
              <a:solidFill>
                <a:srgbClr val="000000"/>
              </a:solidFill>
            </a:endParaRPr>
          </a:p>
          <a:p>
            <a:pPr marL="1828800" lvl="0" indent="457200" rtl="0">
              <a:lnSpc>
                <a:spcPct val="115000"/>
              </a:lnSpc>
              <a:spcBef>
                <a:spcPts val="1200"/>
              </a:spcBef>
              <a:spcAft>
                <a:spcPts val="0"/>
              </a:spcAft>
              <a:buNone/>
            </a:pPr>
            <a:r>
              <a:rPr lang="en-US" sz="3600">
                <a:solidFill>
                  <a:srgbClr val="000000"/>
                </a:solidFill>
              </a:rPr>
              <a:t>Due August 17, 2018</a:t>
            </a:r>
            <a:endParaRPr sz="3600">
              <a:solidFill>
                <a:srgbClr val="000000"/>
              </a:solidFill>
            </a:endParaRPr>
          </a:p>
          <a:p>
            <a:pPr marL="0" lvl="0" indent="0" rtl="0">
              <a:lnSpc>
                <a:spcPct val="115000"/>
              </a:lnSpc>
              <a:spcBef>
                <a:spcPts val="1200"/>
              </a:spcBef>
              <a:spcAft>
                <a:spcPts val="1200"/>
              </a:spcAft>
              <a:buNone/>
            </a:pPr>
            <a:endParaRPr sz="3600">
              <a:solidFill>
                <a:srgbClr val="000000"/>
              </a:solidFill>
            </a:endParaRPr>
          </a:p>
        </p:txBody>
      </p:sp>
      <p:pic>
        <p:nvPicPr>
          <p:cNvPr id="332" name="Google Shape;332;p46"/>
          <p:cNvPicPr preferRelativeResize="0"/>
          <p:nvPr/>
        </p:nvPicPr>
        <p:blipFill>
          <a:blip r:embed="rId4">
            <a:alphaModFix/>
          </a:blip>
          <a:stretch>
            <a:fillRect/>
          </a:stretch>
        </p:blipFill>
        <p:spPr>
          <a:xfrm>
            <a:off x="10035974" y="591051"/>
            <a:ext cx="1908000" cy="1907975"/>
          </a:xfrm>
          <a:prstGeom prst="rect">
            <a:avLst/>
          </a:prstGeom>
          <a:noFill/>
          <a:ln>
            <a:noFill/>
          </a:ln>
        </p:spPr>
      </p:pic>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337"/>
        <p:cNvGrpSpPr/>
        <p:nvPr/>
      </p:nvGrpSpPr>
      <p:grpSpPr>
        <a:xfrm>
          <a:off x="0" y="0"/>
          <a:ext cx="0" cy="0"/>
          <a:chOff x="0" y="0"/>
          <a:chExt cx="0" cy="0"/>
        </a:xfrm>
      </p:grpSpPr>
      <p:sp>
        <p:nvSpPr>
          <p:cNvPr id="338" name="Google Shape;338;p47"/>
          <p:cNvSpPr txBox="1">
            <a:spLocks noGrp="1"/>
          </p:cNvSpPr>
          <p:nvPr>
            <p:ph type="title"/>
          </p:nvPr>
        </p:nvSpPr>
        <p:spPr>
          <a:xfrm>
            <a:off x="838200" y="499925"/>
            <a:ext cx="10515600" cy="1325700"/>
          </a:xfrm>
          <a:prstGeom prst="rect">
            <a:avLst/>
          </a:prstGeom>
        </p:spPr>
        <p:txBody>
          <a:bodyPr spcFirstLastPara="1" wrap="square" lIns="91425" tIns="91425" rIns="91425" bIns="91425" anchor="ctr" anchorCtr="0">
            <a:noAutofit/>
          </a:bodyPr>
          <a:lstStyle/>
          <a:p>
            <a:pPr marL="0" lvl="0" indent="0">
              <a:spcBef>
                <a:spcPts val="0"/>
              </a:spcBef>
              <a:spcAft>
                <a:spcPts val="0"/>
              </a:spcAft>
              <a:buNone/>
            </a:pPr>
            <a:r>
              <a:rPr lang="en-US"/>
              <a:t>Electronic Visit Verification</a:t>
            </a:r>
            <a:endParaRPr/>
          </a:p>
        </p:txBody>
      </p:sp>
      <p:sp>
        <p:nvSpPr>
          <p:cNvPr id="339" name="Google Shape;339;p47"/>
          <p:cNvSpPr txBox="1">
            <a:spLocks noGrp="1"/>
          </p:cNvSpPr>
          <p:nvPr>
            <p:ph type="body" idx="1"/>
          </p:nvPr>
        </p:nvSpPr>
        <p:spPr>
          <a:xfrm>
            <a:off x="838200" y="1460600"/>
            <a:ext cx="10515600" cy="4351200"/>
          </a:xfrm>
          <a:prstGeom prst="rect">
            <a:avLst/>
          </a:prstGeom>
        </p:spPr>
        <p:txBody>
          <a:bodyPr spcFirstLastPara="1" wrap="square" lIns="91425" tIns="91425" rIns="91425" bIns="91425" anchor="t" anchorCtr="0">
            <a:noAutofit/>
          </a:bodyPr>
          <a:lstStyle/>
          <a:p>
            <a:pPr marL="228600" lvl="0" indent="0" rtl="0">
              <a:spcBef>
                <a:spcPts val="1000"/>
              </a:spcBef>
              <a:spcAft>
                <a:spcPts val="0"/>
              </a:spcAft>
              <a:buNone/>
            </a:pPr>
            <a:r>
              <a:rPr lang="en-US" sz="2400">
                <a:solidFill>
                  <a:srgbClr val="363636"/>
                </a:solidFill>
              </a:rPr>
              <a:t>July 17 the U.S. Senate unanimously passed </a:t>
            </a:r>
            <a:r>
              <a:rPr lang="en-US" sz="2400">
                <a:solidFill>
                  <a:srgbClr val="00529B"/>
                </a:solidFill>
                <a:uFill>
                  <a:noFill/>
                </a:uFill>
                <a:hlinkClick r:id="rId3"/>
              </a:rPr>
              <a:t>H.R.6042</a:t>
            </a:r>
            <a:r>
              <a:rPr lang="en-US" sz="2400">
                <a:solidFill>
                  <a:srgbClr val="363636"/>
                </a:solidFill>
              </a:rPr>
              <a:t>  to delay EVV for HCBS providers  </a:t>
            </a:r>
            <a:r>
              <a:rPr lang="en-US" sz="2400">
                <a:solidFill>
                  <a:srgbClr val="FF0000"/>
                </a:solidFill>
              </a:rPr>
              <a:t>by one year until January 2020 </a:t>
            </a:r>
            <a:r>
              <a:rPr lang="en-US" sz="2400">
                <a:solidFill>
                  <a:srgbClr val="363636"/>
                </a:solidFill>
              </a:rPr>
              <a:t>and permits an additional one-year good faith delay, allowing states to request an extension for implementation until January 2021. </a:t>
            </a:r>
            <a:endParaRPr sz="2400">
              <a:solidFill>
                <a:srgbClr val="363636"/>
              </a:solidFill>
            </a:endParaRPr>
          </a:p>
          <a:p>
            <a:pPr marL="228600" lvl="0" indent="0" rtl="0">
              <a:spcBef>
                <a:spcPts val="1000"/>
              </a:spcBef>
              <a:spcAft>
                <a:spcPts val="0"/>
              </a:spcAft>
              <a:buNone/>
            </a:pPr>
            <a:endParaRPr sz="2400">
              <a:solidFill>
                <a:srgbClr val="363636"/>
              </a:solidFill>
            </a:endParaRPr>
          </a:p>
          <a:p>
            <a:pPr marL="228600" lvl="0" indent="0" rtl="0">
              <a:spcBef>
                <a:spcPts val="1000"/>
              </a:spcBef>
              <a:spcAft>
                <a:spcPts val="0"/>
              </a:spcAft>
              <a:buNone/>
            </a:pPr>
            <a:r>
              <a:rPr lang="en-US" sz="2400">
                <a:solidFill>
                  <a:srgbClr val="363636"/>
                </a:solidFill>
              </a:rPr>
              <a:t>H.R.6042 also mandates that CMS convene stakeholders to discuss implementation. As of 7/21 it is waiting for President’s signature.</a:t>
            </a:r>
            <a:endParaRPr sz="2400">
              <a:solidFill>
                <a:srgbClr val="363636"/>
              </a:solidFill>
            </a:endParaRPr>
          </a:p>
          <a:p>
            <a:pPr marL="914400" lvl="0" indent="0">
              <a:spcBef>
                <a:spcPts val="1000"/>
              </a:spcBef>
              <a:spcAft>
                <a:spcPts val="0"/>
              </a:spcAft>
              <a:buNone/>
            </a:pPr>
            <a:r>
              <a:rPr lang="en-US" sz="2400">
                <a:solidFill>
                  <a:srgbClr val="363636"/>
                </a:solidFill>
              </a:rPr>
              <a:t>(ANCOR)</a:t>
            </a:r>
            <a:endParaRPr sz="2400"/>
          </a:p>
        </p:txBody>
      </p:sp>
      <p:pic>
        <p:nvPicPr>
          <p:cNvPr id="340" name="Google Shape;340;p47"/>
          <p:cNvPicPr preferRelativeResize="0"/>
          <p:nvPr/>
        </p:nvPicPr>
        <p:blipFill>
          <a:blip r:embed="rId4">
            <a:alphaModFix/>
          </a:blip>
          <a:stretch>
            <a:fillRect/>
          </a:stretch>
        </p:blipFill>
        <p:spPr>
          <a:xfrm>
            <a:off x="6986150" y="4832650"/>
            <a:ext cx="2857500" cy="1600200"/>
          </a:xfrm>
          <a:prstGeom prst="rect">
            <a:avLst/>
          </a:prstGeom>
          <a:noFill/>
          <a:ln>
            <a:noFill/>
          </a:ln>
        </p:spPr>
      </p:pic>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345"/>
        <p:cNvGrpSpPr/>
        <p:nvPr/>
      </p:nvGrpSpPr>
      <p:grpSpPr>
        <a:xfrm>
          <a:off x="0" y="0"/>
          <a:ext cx="0" cy="0"/>
          <a:chOff x="0" y="0"/>
          <a:chExt cx="0" cy="0"/>
        </a:xfrm>
      </p:grpSpPr>
      <p:sp>
        <p:nvSpPr>
          <p:cNvPr id="346" name="Google Shape;346;p48"/>
          <p:cNvSpPr txBox="1">
            <a:spLocks noGrp="1"/>
          </p:cNvSpPr>
          <p:nvPr>
            <p:ph type="title"/>
          </p:nvPr>
        </p:nvSpPr>
        <p:spPr>
          <a:xfrm>
            <a:off x="838200" y="365125"/>
            <a:ext cx="10515600" cy="1325700"/>
          </a:xfrm>
          <a:prstGeom prst="rect">
            <a:avLst/>
          </a:prstGeom>
        </p:spPr>
        <p:txBody>
          <a:bodyPr spcFirstLastPara="1" wrap="square" lIns="91425" tIns="91425" rIns="91425" bIns="91425" anchor="ctr" anchorCtr="0">
            <a:noAutofit/>
          </a:bodyPr>
          <a:lstStyle/>
          <a:p>
            <a:pPr marL="0" lvl="0" indent="0">
              <a:spcBef>
                <a:spcPts val="0"/>
              </a:spcBef>
              <a:spcAft>
                <a:spcPts val="0"/>
              </a:spcAft>
              <a:buNone/>
            </a:pPr>
            <a:r>
              <a:rPr lang="en-US"/>
              <a:t>MFP Program Update</a:t>
            </a:r>
            <a:endParaRPr/>
          </a:p>
        </p:txBody>
      </p:sp>
      <p:sp>
        <p:nvSpPr>
          <p:cNvPr id="347" name="Google Shape;347;p48"/>
          <p:cNvSpPr txBox="1">
            <a:spLocks noGrp="1"/>
          </p:cNvSpPr>
          <p:nvPr>
            <p:ph type="body" idx="1"/>
          </p:nvPr>
        </p:nvSpPr>
        <p:spPr>
          <a:xfrm>
            <a:off x="929300" y="1387025"/>
            <a:ext cx="10424400" cy="4789500"/>
          </a:xfrm>
          <a:prstGeom prst="rect">
            <a:avLst/>
          </a:prstGeom>
        </p:spPr>
        <p:txBody>
          <a:bodyPr spcFirstLastPara="1" wrap="square" lIns="91425" tIns="91425" rIns="91425" bIns="91425" anchor="t" anchorCtr="0">
            <a:noAutofit/>
          </a:bodyPr>
          <a:lstStyle/>
          <a:p>
            <a:pPr marL="228600" lvl="0" indent="127000">
              <a:spcBef>
                <a:spcPts val="1000"/>
              </a:spcBef>
              <a:spcAft>
                <a:spcPts val="0"/>
              </a:spcAft>
              <a:buNone/>
            </a:pPr>
            <a:r>
              <a:rPr lang="en-US"/>
              <a:t>Program will be ending at the end of the year.</a:t>
            </a:r>
            <a:endParaRPr/>
          </a:p>
          <a:p>
            <a:pPr marL="228600" lvl="0" indent="127000">
              <a:spcBef>
                <a:spcPts val="1000"/>
              </a:spcBef>
              <a:spcAft>
                <a:spcPts val="0"/>
              </a:spcAft>
              <a:buNone/>
            </a:pPr>
            <a:endParaRPr/>
          </a:p>
          <a:p>
            <a:pPr marL="228600" lvl="0" indent="127000">
              <a:spcBef>
                <a:spcPts val="1000"/>
              </a:spcBef>
              <a:spcAft>
                <a:spcPts val="0"/>
              </a:spcAft>
              <a:buNone/>
            </a:pPr>
            <a:r>
              <a:rPr lang="en-US"/>
              <a:t>Last admissions will be no later than December 31, 2018.</a:t>
            </a:r>
            <a:endParaRPr/>
          </a:p>
          <a:p>
            <a:pPr marL="228600" lvl="0" indent="127000">
              <a:spcBef>
                <a:spcPts val="1000"/>
              </a:spcBef>
              <a:spcAft>
                <a:spcPts val="0"/>
              </a:spcAft>
              <a:buNone/>
            </a:pPr>
            <a:endParaRPr/>
          </a:p>
          <a:p>
            <a:pPr marL="228600" lvl="0" indent="127000">
              <a:spcBef>
                <a:spcPts val="1000"/>
              </a:spcBef>
              <a:spcAft>
                <a:spcPts val="0"/>
              </a:spcAft>
              <a:buNone/>
            </a:pPr>
            <a:r>
              <a:rPr lang="en-US"/>
              <a:t>Some effort to advocate for extension--wait and see.</a:t>
            </a:r>
            <a:endParaRPr/>
          </a:p>
          <a:p>
            <a:pPr marL="1143000" lvl="0" indent="0" rtl="0">
              <a:spcBef>
                <a:spcPts val="1000"/>
              </a:spcBef>
              <a:spcAft>
                <a:spcPts val="0"/>
              </a:spcAft>
              <a:buNone/>
            </a:pPr>
            <a:r>
              <a:rPr lang="en-US"/>
              <a:t>DIRECTCOURSE (COLLEGE OF DIRECT SUPPORTS &amp; COLLEGE OF EMPLOYMENT SERVICES FUNDING IS TIED TO  THIS PROGRAM)</a:t>
            </a:r>
            <a:endParaRPr/>
          </a:p>
        </p:txBody>
      </p:sp>
      <p:pic>
        <p:nvPicPr>
          <p:cNvPr id="348" name="Google Shape;348;p48"/>
          <p:cNvPicPr preferRelativeResize="0"/>
          <p:nvPr/>
        </p:nvPicPr>
        <p:blipFill>
          <a:blip r:embed="rId3">
            <a:alphaModFix/>
          </a:blip>
          <a:stretch>
            <a:fillRect/>
          </a:stretch>
        </p:blipFill>
        <p:spPr>
          <a:xfrm>
            <a:off x="9571513" y="695488"/>
            <a:ext cx="2314575" cy="1971675"/>
          </a:xfrm>
          <a:prstGeom prst="rect">
            <a:avLst/>
          </a:prstGeom>
          <a:noFill/>
          <a:ln>
            <a:noFill/>
          </a:ln>
        </p:spPr>
      </p:pic>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353"/>
        <p:cNvGrpSpPr/>
        <p:nvPr/>
      </p:nvGrpSpPr>
      <p:grpSpPr>
        <a:xfrm>
          <a:off x="0" y="0"/>
          <a:ext cx="0" cy="0"/>
          <a:chOff x="0" y="0"/>
          <a:chExt cx="0" cy="0"/>
        </a:xfrm>
      </p:grpSpPr>
      <p:sp>
        <p:nvSpPr>
          <p:cNvPr id="354" name="Google Shape;354;p49"/>
          <p:cNvSpPr txBox="1">
            <a:spLocks noGrp="1"/>
          </p:cNvSpPr>
          <p:nvPr>
            <p:ph type="title"/>
          </p:nvPr>
        </p:nvSpPr>
        <p:spPr>
          <a:xfrm>
            <a:off x="838200" y="365125"/>
            <a:ext cx="10515600" cy="1325700"/>
          </a:xfrm>
          <a:prstGeom prst="rect">
            <a:avLst/>
          </a:prstGeom>
        </p:spPr>
        <p:txBody>
          <a:bodyPr spcFirstLastPara="1" wrap="square" lIns="91425" tIns="91425" rIns="91425" bIns="91425" anchor="ctr" anchorCtr="0">
            <a:noAutofit/>
          </a:bodyPr>
          <a:lstStyle/>
          <a:p>
            <a:pPr marL="0" lvl="0" indent="0">
              <a:spcBef>
                <a:spcPts val="0"/>
              </a:spcBef>
              <a:spcAft>
                <a:spcPts val="0"/>
              </a:spcAft>
              <a:buNone/>
            </a:pPr>
            <a:r>
              <a:rPr lang="en-US"/>
              <a:t>MFP Transition Guide Link </a:t>
            </a:r>
            <a:endParaRPr/>
          </a:p>
        </p:txBody>
      </p:sp>
      <p:sp>
        <p:nvSpPr>
          <p:cNvPr id="355" name="Google Shape;355;p49"/>
          <p:cNvSpPr txBox="1">
            <a:spLocks noGrp="1"/>
          </p:cNvSpPr>
          <p:nvPr>
            <p:ph type="body" idx="1"/>
          </p:nvPr>
        </p:nvSpPr>
        <p:spPr>
          <a:xfrm>
            <a:off x="1545575" y="1770150"/>
            <a:ext cx="10515600" cy="4351200"/>
          </a:xfrm>
          <a:prstGeom prst="rect">
            <a:avLst/>
          </a:prstGeom>
        </p:spPr>
        <p:txBody>
          <a:bodyPr spcFirstLastPara="1" wrap="square" lIns="91425" tIns="91425" rIns="91425" bIns="91425" anchor="t" anchorCtr="0">
            <a:noAutofit/>
          </a:bodyPr>
          <a:lstStyle/>
          <a:p>
            <a:pPr marL="228600" lvl="0" indent="127000">
              <a:spcBef>
                <a:spcPts val="1000"/>
              </a:spcBef>
              <a:spcAft>
                <a:spcPts val="0"/>
              </a:spcAft>
              <a:buNone/>
            </a:pPr>
            <a:r>
              <a:rPr lang="en-US" sz="2400" u="sng">
                <a:solidFill>
                  <a:srgbClr val="800080"/>
                </a:solidFill>
                <a:latin typeface="Arial"/>
                <a:ea typeface="Arial"/>
                <a:cs typeface="Arial"/>
                <a:sym typeface="Arial"/>
                <a:hlinkClick r:id="rId3"/>
              </a:rPr>
              <a:t>https://dhs.iowa.gov/ime/members/medicaid-a-to-z/mfp</a:t>
            </a:r>
            <a:endParaRPr sz="2400"/>
          </a:p>
          <a:p>
            <a:pPr marL="228600" lvl="0" indent="127000">
              <a:spcBef>
                <a:spcPts val="1000"/>
              </a:spcBef>
              <a:spcAft>
                <a:spcPts val="0"/>
              </a:spcAft>
              <a:buNone/>
            </a:pPr>
            <a:endParaRPr sz="2400"/>
          </a:p>
          <a:p>
            <a:pPr marL="228600" lvl="0" indent="127000">
              <a:spcBef>
                <a:spcPts val="1000"/>
              </a:spcBef>
              <a:spcAft>
                <a:spcPts val="0"/>
              </a:spcAft>
              <a:buNone/>
            </a:pPr>
            <a:r>
              <a:rPr lang="en-US" sz="2400"/>
              <a:t>Great resource for helping members! </a:t>
            </a:r>
            <a:endParaRPr sz="2400"/>
          </a:p>
          <a:p>
            <a:pPr marL="228600" lvl="0" indent="127000">
              <a:spcBef>
                <a:spcPts val="1000"/>
              </a:spcBef>
              <a:spcAft>
                <a:spcPts val="0"/>
              </a:spcAft>
              <a:buNone/>
            </a:pPr>
            <a:endParaRPr/>
          </a:p>
          <a:p>
            <a:pPr marL="228600" lvl="0" indent="127000">
              <a:spcBef>
                <a:spcPts val="1000"/>
              </a:spcBef>
              <a:spcAft>
                <a:spcPts val="0"/>
              </a:spcAft>
              <a:buNone/>
            </a:pPr>
            <a:r>
              <a:rPr lang="en-US" sz="2400"/>
              <a:t>Latest MPF Update - </a:t>
            </a:r>
            <a:r>
              <a:rPr lang="en-US" sz="2400" u="sng">
                <a:solidFill>
                  <a:schemeClr val="hlink"/>
                </a:solidFill>
                <a:hlinkClick r:id="rId4"/>
              </a:rPr>
              <a:t>Linked here</a:t>
            </a:r>
            <a:r>
              <a:rPr lang="en-US" sz="2400"/>
              <a:t>.</a:t>
            </a:r>
            <a:endParaRPr sz="2400"/>
          </a:p>
          <a:p>
            <a:pPr marL="228600" lvl="0" indent="127000">
              <a:spcBef>
                <a:spcPts val="1000"/>
              </a:spcBef>
              <a:spcAft>
                <a:spcPts val="0"/>
              </a:spcAft>
              <a:buNone/>
            </a:pPr>
            <a:r>
              <a:rPr lang="en-US" sz="2400"/>
              <a:t>ANCOR Info on MFP - </a:t>
            </a:r>
            <a:r>
              <a:rPr lang="en-US" sz="2400" u="sng">
                <a:solidFill>
                  <a:schemeClr val="hlink"/>
                </a:solidFill>
                <a:hlinkClick r:id="rId5"/>
              </a:rPr>
              <a:t>Linked here.</a:t>
            </a:r>
            <a:endParaRPr sz="2400"/>
          </a:p>
          <a:p>
            <a:pPr marL="228600" lvl="0" indent="127000">
              <a:spcBef>
                <a:spcPts val="1000"/>
              </a:spcBef>
              <a:spcAft>
                <a:spcPts val="0"/>
              </a:spcAft>
              <a:buNone/>
            </a:pPr>
            <a:endParaRPr sz="2400"/>
          </a:p>
        </p:txBody>
      </p:sp>
      <p:pic>
        <p:nvPicPr>
          <p:cNvPr id="356" name="Google Shape;356;p49"/>
          <p:cNvPicPr preferRelativeResize="0"/>
          <p:nvPr/>
        </p:nvPicPr>
        <p:blipFill>
          <a:blip r:embed="rId6">
            <a:alphaModFix/>
          </a:blip>
          <a:stretch>
            <a:fillRect/>
          </a:stretch>
        </p:blipFill>
        <p:spPr>
          <a:xfrm>
            <a:off x="7257253" y="3112853"/>
            <a:ext cx="2646225" cy="2646225"/>
          </a:xfrm>
          <a:prstGeom prst="rect">
            <a:avLst/>
          </a:prstGeom>
          <a:noFill/>
          <a:ln>
            <a:noFill/>
          </a:ln>
        </p:spPr>
      </p:pic>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Shape 361"/>
        <p:cNvGrpSpPr/>
        <p:nvPr/>
      </p:nvGrpSpPr>
      <p:grpSpPr>
        <a:xfrm>
          <a:off x="0" y="0"/>
          <a:ext cx="0" cy="0"/>
          <a:chOff x="0" y="0"/>
          <a:chExt cx="0" cy="0"/>
        </a:xfrm>
      </p:grpSpPr>
      <p:sp>
        <p:nvSpPr>
          <p:cNvPr id="362" name="Google Shape;362;p50"/>
          <p:cNvSpPr txBox="1">
            <a:spLocks noGrp="1"/>
          </p:cNvSpPr>
          <p:nvPr>
            <p:ph type="title"/>
          </p:nvPr>
        </p:nvSpPr>
        <p:spPr>
          <a:xfrm>
            <a:off x="838200" y="365125"/>
            <a:ext cx="10515600" cy="1325700"/>
          </a:xfrm>
          <a:prstGeom prst="rect">
            <a:avLst/>
          </a:prstGeom>
        </p:spPr>
        <p:txBody>
          <a:bodyPr spcFirstLastPara="1" wrap="square" lIns="91425" tIns="91425" rIns="91425" bIns="91425" anchor="ctr" anchorCtr="0">
            <a:noAutofit/>
          </a:bodyPr>
          <a:lstStyle/>
          <a:p>
            <a:pPr marL="0" lvl="0" indent="0">
              <a:spcBef>
                <a:spcPts val="0"/>
              </a:spcBef>
              <a:spcAft>
                <a:spcPts val="0"/>
              </a:spcAft>
              <a:buNone/>
            </a:pPr>
            <a:r>
              <a:rPr lang="en-US"/>
              <a:t>Regional EBP Training</a:t>
            </a:r>
            <a:endParaRPr/>
          </a:p>
        </p:txBody>
      </p:sp>
      <p:sp>
        <p:nvSpPr>
          <p:cNvPr id="363" name="Google Shape;363;p50"/>
          <p:cNvSpPr txBox="1">
            <a:spLocks noGrp="1"/>
          </p:cNvSpPr>
          <p:nvPr>
            <p:ph type="body" idx="1"/>
          </p:nvPr>
        </p:nvSpPr>
        <p:spPr>
          <a:xfrm>
            <a:off x="838200" y="1813325"/>
            <a:ext cx="10515600" cy="4351200"/>
          </a:xfrm>
          <a:prstGeom prst="rect">
            <a:avLst/>
          </a:prstGeom>
        </p:spPr>
        <p:txBody>
          <a:bodyPr spcFirstLastPara="1" wrap="square" lIns="91425" tIns="91425" rIns="91425" bIns="91425" anchor="t" anchorCtr="0">
            <a:noAutofit/>
          </a:bodyPr>
          <a:lstStyle/>
          <a:p>
            <a:pPr marL="0" lvl="0" indent="0">
              <a:spcBef>
                <a:spcPts val="1000"/>
              </a:spcBef>
              <a:spcAft>
                <a:spcPts val="0"/>
              </a:spcAft>
              <a:buNone/>
            </a:pPr>
            <a:r>
              <a:rPr lang="en-US"/>
              <a:t>Regions and IACP are working on providing focused EBP training </a:t>
            </a:r>
            <a:r>
              <a:rPr lang="en-US">
                <a:solidFill>
                  <a:srgbClr val="FF0000"/>
                </a:solidFill>
              </a:rPr>
              <a:t>October 16</a:t>
            </a:r>
            <a:endParaRPr>
              <a:solidFill>
                <a:srgbClr val="FF0000"/>
              </a:solidFill>
            </a:endParaRPr>
          </a:p>
          <a:p>
            <a:pPr marL="457200" lvl="0" indent="-406400" rtl="0">
              <a:spcBef>
                <a:spcPts val="1000"/>
              </a:spcBef>
              <a:spcAft>
                <a:spcPts val="0"/>
              </a:spcAft>
              <a:buSzPts val="2800"/>
              <a:buChar char="•"/>
            </a:pPr>
            <a:r>
              <a:rPr lang="en-US"/>
              <a:t>Permanent Supportive Housing</a:t>
            </a:r>
            <a:endParaRPr/>
          </a:p>
          <a:p>
            <a:pPr marL="457200" lvl="0" indent="-406400" rtl="0">
              <a:spcBef>
                <a:spcPts val="0"/>
              </a:spcBef>
              <a:spcAft>
                <a:spcPts val="0"/>
              </a:spcAft>
              <a:buSzPts val="2800"/>
              <a:buChar char="•"/>
            </a:pPr>
            <a:r>
              <a:rPr lang="en-US"/>
              <a:t>Individual Placement and Supports</a:t>
            </a:r>
            <a:endParaRPr/>
          </a:p>
          <a:p>
            <a:pPr marL="457200" lvl="0" indent="-406400">
              <a:spcBef>
                <a:spcPts val="0"/>
              </a:spcBef>
              <a:spcAft>
                <a:spcPts val="0"/>
              </a:spcAft>
              <a:buSzPts val="2800"/>
              <a:buChar char="•"/>
            </a:pPr>
            <a:r>
              <a:rPr lang="en-US"/>
              <a:t>Integrated Co-Occurring Disorders</a:t>
            </a:r>
            <a:endParaRPr/>
          </a:p>
        </p:txBody>
      </p:sp>
      <p:pic>
        <p:nvPicPr>
          <p:cNvPr id="364" name="Google Shape;364;p50"/>
          <p:cNvPicPr preferRelativeResize="0"/>
          <p:nvPr/>
        </p:nvPicPr>
        <p:blipFill>
          <a:blip r:embed="rId3">
            <a:alphaModFix/>
          </a:blip>
          <a:stretch>
            <a:fillRect/>
          </a:stretch>
        </p:blipFill>
        <p:spPr>
          <a:xfrm>
            <a:off x="6652000" y="3593050"/>
            <a:ext cx="5234300" cy="1619525"/>
          </a:xfrm>
          <a:prstGeom prst="rect">
            <a:avLst/>
          </a:prstGeom>
          <a:noFill/>
          <a:ln>
            <a:noFill/>
          </a:ln>
        </p:spPr>
      </p:pic>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Shape 369"/>
        <p:cNvGrpSpPr/>
        <p:nvPr/>
      </p:nvGrpSpPr>
      <p:grpSpPr>
        <a:xfrm>
          <a:off x="0" y="0"/>
          <a:ext cx="0" cy="0"/>
          <a:chOff x="0" y="0"/>
          <a:chExt cx="0" cy="0"/>
        </a:xfrm>
      </p:grpSpPr>
      <p:sp>
        <p:nvSpPr>
          <p:cNvPr id="370" name="Google Shape;370;p51"/>
          <p:cNvSpPr txBox="1">
            <a:spLocks noGrp="1"/>
          </p:cNvSpPr>
          <p:nvPr>
            <p:ph type="title"/>
          </p:nvPr>
        </p:nvSpPr>
        <p:spPr>
          <a:xfrm>
            <a:off x="838200" y="365125"/>
            <a:ext cx="10515600" cy="1325700"/>
          </a:xfrm>
          <a:prstGeom prst="rect">
            <a:avLst/>
          </a:prstGeom>
        </p:spPr>
        <p:txBody>
          <a:bodyPr spcFirstLastPara="1" wrap="square" lIns="91425" tIns="91425" rIns="91425" bIns="91425" anchor="ctr" anchorCtr="0">
            <a:noAutofit/>
          </a:bodyPr>
          <a:lstStyle/>
          <a:p>
            <a:pPr marL="0" lvl="0" indent="0">
              <a:spcBef>
                <a:spcPts val="0"/>
              </a:spcBef>
              <a:spcAft>
                <a:spcPts val="0"/>
              </a:spcAft>
              <a:buNone/>
            </a:pPr>
            <a:r>
              <a:rPr lang="en-US"/>
              <a:t>InterRAI</a:t>
            </a:r>
            <a:endParaRPr/>
          </a:p>
        </p:txBody>
      </p:sp>
      <p:sp>
        <p:nvSpPr>
          <p:cNvPr id="371" name="Google Shape;371;p51"/>
          <p:cNvSpPr txBox="1">
            <a:spLocks noGrp="1"/>
          </p:cNvSpPr>
          <p:nvPr>
            <p:ph type="body" idx="1"/>
          </p:nvPr>
        </p:nvSpPr>
        <p:spPr>
          <a:xfrm>
            <a:off x="838200" y="1825625"/>
            <a:ext cx="10515600" cy="4351200"/>
          </a:xfrm>
          <a:prstGeom prst="rect">
            <a:avLst/>
          </a:prstGeom>
        </p:spPr>
        <p:txBody>
          <a:bodyPr spcFirstLastPara="1" wrap="square" lIns="91425" tIns="91425" rIns="91425" bIns="91425" anchor="t" anchorCtr="0">
            <a:noAutofit/>
          </a:bodyPr>
          <a:lstStyle/>
          <a:p>
            <a:pPr marL="0" lvl="0" indent="0" rtl="0">
              <a:spcBef>
                <a:spcPts val="1000"/>
              </a:spcBef>
              <a:spcAft>
                <a:spcPts val="0"/>
              </a:spcAft>
              <a:buNone/>
            </a:pPr>
            <a:endParaRPr/>
          </a:p>
          <a:p>
            <a:pPr marL="457200" lvl="0" indent="-406400" rtl="0">
              <a:spcBef>
                <a:spcPts val="1000"/>
              </a:spcBef>
              <a:spcAft>
                <a:spcPts val="0"/>
              </a:spcAft>
              <a:buSzPts val="2800"/>
              <a:buChar char="★"/>
            </a:pPr>
            <a:r>
              <a:rPr lang="en-US"/>
              <a:t>Amerigroup is requiring IHH to participate in InterRAI training this August</a:t>
            </a:r>
            <a:endParaRPr/>
          </a:p>
          <a:p>
            <a:pPr marL="457200" lvl="0" indent="0" rtl="0">
              <a:spcBef>
                <a:spcPts val="1000"/>
              </a:spcBef>
              <a:spcAft>
                <a:spcPts val="0"/>
              </a:spcAft>
              <a:buNone/>
            </a:pPr>
            <a:endParaRPr/>
          </a:p>
          <a:p>
            <a:pPr marL="914400" lvl="1" indent="-381000" rtl="0">
              <a:spcBef>
                <a:spcPts val="500"/>
              </a:spcBef>
              <a:spcAft>
                <a:spcPts val="0"/>
              </a:spcAft>
              <a:buSzPts val="2400"/>
              <a:buChar char="○"/>
            </a:pPr>
            <a:r>
              <a:rPr lang="en-US"/>
              <a:t>Web-Based Trainings will be August 7th at 10am and August 8th at 2pm</a:t>
            </a:r>
            <a:endParaRPr/>
          </a:p>
        </p:txBody>
      </p:sp>
      <p:pic>
        <p:nvPicPr>
          <p:cNvPr id="372" name="Google Shape;372;p51"/>
          <p:cNvPicPr preferRelativeResize="0"/>
          <p:nvPr/>
        </p:nvPicPr>
        <p:blipFill>
          <a:blip r:embed="rId3">
            <a:alphaModFix/>
          </a:blip>
          <a:stretch>
            <a:fillRect/>
          </a:stretch>
        </p:blipFill>
        <p:spPr>
          <a:xfrm>
            <a:off x="3268900" y="792400"/>
            <a:ext cx="3429000" cy="1333500"/>
          </a:xfrm>
          <a:prstGeom prst="rect">
            <a:avLst/>
          </a:prstGeom>
          <a:noFill/>
          <a:ln>
            <a:noFill/>
          </a:ln>
        </p:spPr>
      </p:pic>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Shape 377"/>
        <p:cNvGrpSpPr/>
        <p:nvPr/>
      </p:nvGrpSpPr>
      <p:grpSpPr>
        <a:xfrm>
          <a:off x="0" y="0"/>
          <a:ext cx="0" cy="0"/>
          <a:chOff x="0" y="0"/>
          <a:chExt cx="0" cy="0"/>
        </a:xfrm>
      </p:grpSpPr>
      <p:sp>
        <p:nvSpPr>
          <p:cNvPr id="378" name="Google Shape;378;p52"/>
          <p:cNvSpPr txBox="1">
            <a:spLocks noGrp="1"/>
          </p:cNvSpPr>
          <p:nvPr>
            <p:ph type="title"/>
          </p:nvPr>
        </p:nvSpPr>
        <p:spPr>
          <a:xfrm>
            <a:off x="838200" y="365125"/>
            <a:ext cx="10515600" cy="1325700"/>
          </a:xfrm>
          <a:prstGeom prst="rect">
            <a:avLst/>
          </a:prstGeom>
        </p:spPr>
        <p:txBody>
          <a:bodyPr spcFirstLastPara="1" wrap="square" lIns="91425" tIns="91425" rIns="91425" bIns="91425" anchor="ctr" anchorCtr="0">
            <a:noAutofit/>
          </a:bodyPr>
          <a:lstStyle/>
          <a:p>
            <a:pPr marL="0" lvl="0" indent="0">
              <a:spcBef>
                <a:spcPts val="0"/>
              </a:spcBef>
              <a:spcAft>
                <a:spcPts val="0"/>
              </a:spcAft>
              <a:buNone/>
            </a:pPr>
            <a:r>
              <a:rPr lang="en-US"/>
              <a:t>DRI - Monitoring Visits </a:t>
            </a:r>
            <a:endParaRPr/>
          </a:p>
        </p:txBody>
      </p:sp>
      <p:sp>
        <p:nvSpPr>
          <p:cNvPr id="379" name="Google Shape;379;p52"/>
          <p:cNvSpPr txBox="1">
            <a:spLocks noGrp="1"/>
          </p:cNvSpPr>
          <p:nvPr>
            <p:ph type="body" idx="1"/>
          </p:nvPr>
        </p:nvSpPr>
        <p:spPr>
          <a:xfrm>
            <a:off x="838200" y="1421225"/>
            <a:ext cx="10515600" cy="4351200"/>
          </a:xfrm>
          <a:prstGeom prst="rect">
            <a:avLst/>
          </a:prstGeom>
        </p:spPr>
        <p:txBody>
          <a:bodyPr spcFirstLastPara="1" wrap="square" lIns="91425" tIns="91425" rIns="91425" bIns="91425" anchor="t" anchorCtr="0">
            <a:noAutofit/>
          </a:bodyPr>
          <a:lstStyle/>
          <a:p>
            <a:pPr marL="457200" lvl="0" indent="-381000" rtl="0">
              <a:lnSpc>
                <a:spcPct val="115000"/>
              </a:lnSpc>
              <a:spcBef>
                <a:spcPts val="0"/>
              </a:spcBef>
              <a:spcAft>
                <a:spcPts val="0"/>
              </a:spcAft>
              <a:buSzPts val="2400"/>
              <a:buFont typeface="Arial"/>
              <a:buChar char="➢"/>
            </a:pPr>
            <a:r>
              <a:rPr lang="en-US" sz="2400">
                <a:latin typeface="Arial"/>
                <a:ea typeface="Arial"/>
                <a:cs typeface="Arial"/>
                <a:sym typeface="Arial"/>
              </a:rPr>
              <a:t>DRI as Iowa’s P &amp; A has extraordinary investigative access authority</a:t>
            </a:r>
            <a:endParaRPr sz="2400">
              <a:latin typeface="Arial"/>
              <a:ea typeface="Arial"/>
              <a:cs typeface="Arial"/>
              <a:sym typeface="Arial"/>
            </a:endParaRPr>
          </a:p>
          <a:p>
            <a:pPr marL="457200" lvl="0" indent="0" rtl="0">
              <a:lnSpc>
                <a:spcPct val="115000"/>
              </a:lnSpc>
              <a:spcBef>
                <a:spcPts val="0"/>
              </a:spcBef>
              <a:spcAft>
                <a:spcPts val="0"/>
              </a:spcAft>
              <a:buNone/>
            </a:pPr>
            <a:endParaRPr sz="2400">
              <a:latin typeface="Arial"/>
              <a:ea typeface="Arial"/>
              <a:cs typeface="Arial"/>
              <a:sym typeface="Arial"/>
            </a:endParaRPr>
          </a:p>
          <a:p>
            <a:pPr marL="457200" lvl="0" indent="-381000" rtl="0">
              <a:lnSpc>
                <a:spcPct val="115000"/>
              </a:lnSpc>
              <a:spcBef>
                <a:spcPts val="0"/>
              </a:spcBef>
              <a:spcAft>
                <a:spcPts val="0"/>
              </a:spcAft>
              <a:buSzPts val="2400"/>
              <a:buFont typeface="Arial"/>
              <a:buChar char="➢"/>
            </a:pPr>
            <a:r>
              <a:rPr lang="en-US" sz="2400">
                <a:latin typeface="Arial"/>
                <a:ea typeface="Arial"/>
                <a:cs typeface="Arial"/>
                <a:sym typeface="Arial"/>
              </a:rPr>
              <a:t>DRI has focused priorities around reducing abuse &amp; neglect in both facility &amp; HCBS settings (see link below) </a:t>
            </a:r>
            <a:endParaRPr sz="2400">
              <a:latin typeface="Arial"/>
              <a:ea typeface="Arial"/>
              <a:cs typeface="Arial"/>
              <a:sym typeface="Arial"/>
            </a:endParaRPr>
          </a:p>
          <a:p>
            <a:pPr marL="0" lvl="0" indent="0" rtl="0">
              <a:lnSpc>
                <a:spcPct val="115000"/>
              </a:lnSpc>
              <a:spcBef>
                <a:spcPts val="0"/>
              </a:spcBef>
              <a:spcAft>
                <a:spcPts val="0"/>
              </a:spcAft>
              <a:buNone/>
            </a:pPr>
            <a:endParaRPr sz="2400">
              <a:latin typeface="Arial"/>
              <a:ea typeface="Arial"/>
              <a:cs typeface="Arial"/>
              <a:sym typeface="Arial"/>
            </a:endParaRPr>
          </a:p>
          <a:p>
            <a:pPr marL="457200" lvl="0" indent="-381000" rtl="0">
              <a:lnSpc>
                <a:spcPct val="115000"/>
              </a:lnSpc>
              <a:spcBef>
                <a:spcPts val="0"/>
              </a:spcBef>
              <a:spcAft>
                <a:spcPts val="0"/>
              </a:spcAft>
              <a:buSzPts val="2400"/>
              <a:buFont typeface="Arial"/>
              <a:buChar char="➢"/>
            </a:pPr>
            <a:r>
              <a:rPr lang="en-US" sz="2400">
                <a:latin typeface="Arial"/>
                <a:ea typeface="Arial"/>
                <a:cs typeface="Arial"/>
                <a:sym typeface="Arial"/>
              </a:rPr>
              <a:t>They are not required to give notice of visits to facilities and/or individuals</a:t>
            </a:r>
            <a:endParaRPr sz="2400">
              <a:latin typeface="Arial"/>
              <a:ea typeface="Arial"/>
              <a:cs typeface="Arial"/>
              <a:sym typeface="Arial"/>
            </a:endParaRPr>
          </a:p>
          <a:p>
            <a:pPr marL="0" lvl="0" indent="0" rtl="0">
              <a:lnSpc>
                <a:spcPct val="115000"/>
              </a:lnSpc>
              <a:spcBef>
                <a:spcPts val="0"/>
              </a:spcBef>
              <a:spcAft>
                <a:spcPts val="0"/>
              </a:spcAft>
              <a:buNone/>
            </a:pPr>
            <a:r>
              <a:rPr lang="en-US" sz="2400">
                <a:solidFill>
                  <a:srgbClr val="666666"/>
                </a:solidFill>
                <a:latin typeface="Arial"/>
                <a:ea typeface="Arial"/>
                <a:cs typeface="Arial"/>
                <a:sym typeface="Arial"/>
              </a:rPr>
              <a:t> </a:t>
            </a:r>
            <a:r>
              <a:rPr lang="en-US" sz="2400" u="sng">
                <a:solidFill>
                  <a:schemeClr val="hlink"/>
                </a:solidFill>
                <a:latin typeface="Arial"/>
                <a:ea typeface="Arial"/>
                <a:cs typeface="Arial"/>
                <a:sym typeface="Arial"/>
                <a:hlinkClick r:id="rId3"/>
              </a:rPr>
              <a:t>https://disabilityrightsiowa.org/what-we-do/abuse-neglect-areas-of-focus-fy15/</a:t>
            </a:r>
            <a:endParaRPr sz="2400"/>
          </a:p>
          <a:p>
            <a:pPr marL="0" lvl="0" indent="0" rtl="0">
              <a:lnSpc>
                <a:spcPct val="115000"/>
              </a:lnSpc>
              <a:spcBef>
                <a:spcPts val="0"/>
              </a:spcBef>
              <a:spcAft>
                <a:spcPts val="0"/>
              </a:spcAft>
              <a:buNone/>
            </a:pPr>
            <a:endParaRPr/>
          </a:p>
          <a:p>
            <a:pPr marL="0" lvl="0" indent="0" rtl="0">
              <a:lnSpc>
                <a:spcPct val="115000"/>
              </a:lnSpc>
              <a:spcBef>
                <a:spcPts val="0"/>
              </a:spcBef>
              <a:spcAft>
                <a:spcPts val="0"/>
              </a:spcAft>
              <a:buClr>
                <a:schemeClr val="dk1"/>
              </a:buClr>
              <a:buSzPts val="1100"/>
              <a:buFont typeface="Arial"/>
              <a:buNone/>
            </a:pPr>
            <a:endParaRPr>
              <a:uFill>
                <a:noFill/>
              </a:uFill>
              <a:hlinkClick r:id="rId3"/>
            </a:endParaRPr>
          </a:p>
          <a:p>
            <a:pPr marL="228600" lvl="0" indent="127000">
              <a:spcBef>
                <a:spcPts val="1000"/>
              </a:spcBef>
              <a:spcAft>
                <a:spcPts val="0"/>
              </a:spcAft>
              <a:buNone/>
            </a:pPr>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15"/>
        <p:cNvGrpSpPr/>
        <p:nvPr/>
      </p:nvGrpSpPr>
      <p:grpSpPr>
        <a:xfrm>
          <a:off x="0" y="0"/>
          <a:ext cx="0" cy="0"/>
          <a:chOff x="0" y="0"/>
          <a:chExt cx="0" cy="0"/>
        </a:xfrm>
      </p:grpSpPr>
      <p:sp>
        <p:nvSpPr>
          <p:cNvPr id="116" name="Google Shape;116;p17"/>
          <p:cNvSpPr txBox="1">
            <a:spLocks noGrp="1"/>
          </p:cNvSpPr>
          <p:nvPr>
            <p:ph type="ctrTitle"/>
          </p:nvPr>
        </p:nvSpPr>
        <p:spPr>
          <a:xfrm>
            <a:off x="1524000" y="1122358"/>
            <a:ext cx="9144000" cy="819600"/>
          </a:xfrm>
          <a:prstGeom prst="rect">
            <a:avLst/>
          </a:prstGeom>
        </p:spPr>
        <p:txBody>
          <a:bodyPr spcFirstLastPara="1" wrap="square" lIns="91425" tIns="91425" rIns="91425" bIns="91425" anchor="b" anchorCtr="0">
            <a:noAutofit/>
          </a:bodyPr>
          <a:lstStyle/>
          <a:p>
            <a:pPr marL="0" lvl="0" indent="0">
              <a:spcBef>
                <a:spcPts val="0"/>
              </a:spcBef>
              <a:spcAft>
                <a:spcPts val="0"/>
              </a:spcAft>
              <a:buNone/>
            </a:pPr>
            <a:r>
              <a:rPr lang="en-US"/>
              <a:t>Myers and Stauffer letter</a:t>
            </a:r>
            <a:endParaRPr/>
          </a:p>
        </p:txBody>
      </p:sp>
      <p:sp>
        <p:nvSpPr>
          <p:cNvPr id="117" name="Google Shape;117;p17"/>
          <p:cNvSpPr txBox="1">
            <a:spLocks noGrp="1"/>
          </p:cNvSpPr>
          <p:nvPr>
            <p:ph type="subTitle" idx="1"/>
          </p:nvPr>
        </p:nvSpPr>
        <p:spPr>
          <a:xfrm>
            <a:off x="1801400" y="2159488"/>
            <a:ext cx="9489000" cy="3360900"/>
          </a:xfrm>
          <a:prstGeom prst="rect">
            <a:avLst/>
          </a:prstGeom>
        </p:spPr>
        <p:txBody>
          <a:bodyPr spcFirstLastPara="1" wrap="square" lIns="91425" tIns="91425" rIns="91425" bIns="91425" anchor="t" anchorCtr="0">
            <a:noAutofit/>
          </a:bodyPr>
          <a:lstStyle/>
          <a:p>
            <a:pPr marL="0" lvl="0" indent="0" algn="l">
              <a:spcBef>
                <a:spcPts val="1000"/>
              </a:spcBef>
              <a:spcAft>
                <a:spcPts val="0"/>
              </a:spcAft>
              <a:buClr>
                <a:schemeClr val="dk1"/>
              </a:buClr>
              <a:buSzPts val="1100"/>
              <a:buFont typeface="Arial"/>
              <a:buNone/>
            </a:pPr>
            <a:r>
              <a:rPr lang="en-US" sz="3000">
                <a:solidFill>
                  <a:srgbClr val="000000"/>
                </a:solidFill>
              </a:rPr>
              <a:t>Several providers have reported getting a letter that appears to be from IME but it is not on IME letterhead asking providers to read it, sign it, put it on their letterhead, and return it. </a:t>
            </a:r>
            <a:endParaRPr sz="3000">
              <a:solidFill>
                <a:srgbClr val="000000"/>
              </a:solidFill>
            </a:endParaRPr>
          </a:p>
          <a:p>
            <a:pPr marL="0" lvl="0" indent="0" algn="l">
              <a:spcBef>
                <a:spcPts val="1000"/>
              </a:spcBef>
              <a:spcAft>
                <a:spcPts val="0"/>
              </a:spcAft>
              <a:buClr>
                <a:schemeClr val="dk1"/>
              </a:buClr>
              <a:buSzPts val="1100"/>
              <a:buFont typeface="Arial"/>
              <a:buNone/>
            </a:pPr>
            <a:r>
              <a:rPr lang="en-US" sz="3000">
                <a:solidFill>
                  <a:srgbClr val="000000"/>
                </a:solidFill>
              </a:rPr>
              <a:t>Here is what the Myers and Stauffer letters says:</a:t>
            </a:r>
            <a:endParaRPr sz="3000">
              <a:solidFill>
                <a:srgbClr val="000000"/>
              </a:solidFill>
            </a:endParaRPr>
          </a:p>
          <a:p>
            <a:pPr marL="0" lvl="0" indent="0">
              <a:spcBef>
                <a:spcPts val="1000"/>
              </a:spcBef>
              <a:spcAft>
                <a:spcPts val="0"/>
              </a:spcAft>
              <a:buClr>
                <a:schemeClr val="dk1"/>
              </a:buClr>
              <a:buSzPts val="1100"/>
              <a:buFont typeface="Arial"/>
              <a:buNone/>
            </a:pPr>
            <a:endParaRPr sz="1100">
              <a:solidFill>
                <a:srgbClr val="1F497D"/>
              </a:solidFill>
            </a:endParaRPr>
          </a:p>
          <a:p>
            <a:pPr marL="0" lvl="0" indent="0">
              <a:spcBef>
                <a:spcPts val="1000"/>
              </a:spcBef>
              <a:spcAft>
                <a:spcPts val="0"/>
              </a:spcAft>
              <a:buNone/>
            </a:pPr>
            <a:endParaRP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Shape 384"/>
        <p:cNvGrpSpPr/>
        <p:nvPr/>
      </p:nvGrpSpPr>
      <p:grpSpPr>
        <a:xfrm>
          <a:off x="0" y="0"/>
          <a:ext cx="0" cy="0"/>
          <a:chOff x="0" y="0"/>
          <a:chExt cx="0" cy="0"/>
        </a:xfrm>
      </p:grpSpPr>
      <p:sp>
        <p:nvSpPr>
          <p:cNvPr id="385" name="Google Shape;385;p53"/>
          <p:cNvSpPr txBox="1">
            <a:spLocks noGrp="1"/>
          </p:cNvSpPr>
          <p:nvPr>
            <p:ph type="title"/>
          </p:nvPr>
        </p:nvSpPr>
        <p:spPr>
          <a:xfrm>
            <a:off x="607650" y="415050"/>
            <a:ext cx="11678400" cy="1325700"/>
          </a:xfrm>
          <a:prstGeom prst="rect">
            <a:avLst/>
          </a:prstGeom>
        </p:spPr>
        <p:txBody>
          <a:bodyPr spcFirstLastPara="1" wrap="square" lIns="91425" tIns="91425" rIns="91425" bIns="91425" anchor="ctr" anchorCtr="0">
            <a:noAutofit/>
          </a:bodyPr>
          <a:lstStyle/>
          <a:p>
            <a:pPr marL="0" lvl="0" indent="0">
              <a:spcBef>
                <a:spcPts val="0"/>
              </a:spcBef>
              <a:spcAft>
                <a:spcPts val="0"/>
              </a:spcAft>
              <a:buNone/>
            </a:pPr>
            <a:r>
              <a:rPr lang="en-US"/>
              <a:t>DRI’s Investigative Authority </a:t>
            </a:r>
            <a:endParaRPr/>
          </a:p>
        </p:txBody>
      </p:sp>
      <p:sp>
        <p:nvSpPr>
          <p:cNvPr id="386" name="Google Shape;386;p53"/>
          <p:cNvSpPr txBox="1">
            <a:spLocks noGrp="1"/>
          </p:cNvSpPr>
          <p:nvPr>
            <p:ph type="body" idx="1"/>
          </p:nvPr>
        </p:nvSpPr>
        <p:spPr>
          <a:xfrm>
            <a:off x="1664575" y="1409325"/>
            <a:ext cx="9689400" cy="4594200"/>
          </a:xfrm>
          <a:prstGeom prst="rect">
            <a:avLst/>
          </a:prstGeom>
        </p:spPr>
        <p:txBody>
          <a:bodyPr spcFirstLastPara="1" wrap="square" lIns="91425" tIns="91425" rIns="91425" bIns="91425" anchor="t" anchorCtr="0">
            <a:noAutofit/>
          </a:bodyPr>
          <a:lstStyle/>
          <a:p>
            <a:pPr marL="0" lvl="0" indent="0" rtl="0">
              <a:lnSpc>
                <a:spcPct val="115000"/>
              </a:lnSpc>
              <a:spcBef>
                <a:spcPts val="600"/>
              </a:spcBef>
              <a:spcAft>
                <a:spcPts val="0"/>
              </a:spcAft>
              <a:buClr>
                <a:schemeClr val="dk1"/>
              </a:buClr>
              <a:buSzPts val="1100"/>
              <a:buFont typeface="Arial"/>
              <a:buNone/>
            </a:pPr>
            <a:r>
              <a:rPr lang="en-US" sz="1600"/>
              <a:t>1. Routine access to all individuals with developmental disabilities in facilities providing services.</a:t>
            </a:r>
            <a:endParaRPr sz="1600"/>
          </a:p>
          <a:p>
            <a:pPr marL="0" lvl="0" indent="0" rtl="0">
              <a:lnSpc>
                <a:spcPct val="115000"/>
              </a:lnSpc>
              <a:spcBef>
                <a:spcPts val="600"/>
              </a:spcBef>
              <a:spcAft>
                <a:spcPts val="0"/>
              </a:spcAft>
              <a:buClr>
                <a:schemeClr val="dk1"/>
              </a:buClr>
              <a:buSzPts val="1100"/>
              <a:buFont typeface="Arial"/>
              <a:buNone/>
            </a:pPr>
            <a:r>
              <a:rPr lang="en-US" sz="1600"/>
              <a:t>2. Access (within 3 days of request) to all records of individuals with developmental disabilities and other records that are relevant to conducting an investigation</a:t>
            </a:r>
            <a:endParaRPr sz="1600"/>
          </a:p>
          <a:p>
            <a:pPr marL="457200" lvl="0" indent="-330200" rtl="0">
              <a:lnSpc>
                <a:spcPct val="115000"/>
              </a:lnSpc>
              <a:spcBef>
                <a:spcPts val="500"/>
              </a:spcBef>
              <a:spcAft>
                <a:spcPts val="0"/>
              </a:spcAft>
              <a:buSzPts val="1600"/>
              <a:buFont typeface="Calibri"/>
              <a:buChar char="•"/>
            </a:pPr>
            <a:r>
              <a:rPr lang="en-US" sz="1600"/>
              <a:t>When the individual is a client of the P&amp;A and the individual (or a guardian) authorizes such access</a:t>
            </a:r>
            <a:endParaRPr sz="1600"/>
          </a:p>
          <a:p>
            <a:pPr marL="457200" lvl="0" indent="-330200" rtl="0">
              <a:lnSpc>
                <a:spcPct val="115000"/>
              </a:lnSpc>
              <a:spcBef>
                <a:spcPts val="0"/>
              </a:spcBef>
              <a:spcAft>
                <a:spcPts val="0"/>
              </a:spcAft>
              <a:buSzPts val="1600"/>
              <a:buFont typeface="Calibri"/>
              <a:buChar char="•"/>
            </a:pPr>
            <a:r>
              <a:rPr lang="en-US" sz="1600"/>
              <a:t>When the P&amp;A receives a complaint regarding the treatment of an individual or if, as a result of its monitoring activities, there is “probable cause to believe that such individual has been subject to abuse or neglect” and the individual, because of mental or physical condition cannot authorize access and there is no guardian, or the guardian is the state, or a non-state guardian does not respond to the P&amp;A’s offer to assist.</a:t>
            </a:r>
            <a:endParaRPr sz="1600"/>
          </a:p>
          <a:p>
            <a:pPr marL="457200" lvl="0" indent="-330200" rtl="0">
              <a:lnSpc>
                <a:spcPct val="115000"/>
              </a:lnSpc>
              <a:spcBef>
                <a:spcPts val="0"/>
              </a:spcBef>
              <a:spcAft>
                <a:spcPts val="0"/>
              </a:spcAft>
              <a:buSzPts val="1600"/>
              <a:buFont typeface="Calibri"/>
              <a:buChar char="•"/>
            </a:pPr>
            <a:r>
              <a:rPr lang="en-US" sz="1600"/>
              <a:t>Immediate access (within 24 hours of request), without consent from another party, to all records in the event of a death, or if the P&amp;A determines there is “probable cause to believe that the health or safety of an individual is in serious and immediate jeopardy.”</a:t>
            </a:r>
            <a:endParaRPr sz="1600">
              <a:solidFill>
                <a:srgbClr val="666666"/>
              </a:solidFill>
            </a:endParaRPr>
          </a:p>
          <a:p>
            <a:pPr marL="0" lvl="0" indent="457200" rtl="0">
              <a:lnSpc>
                <a:spcPct val="115000"/>
              </a:lnSpc>
              <a:spcBef>
                <a:spcPts val="600"/>
              </a:spcBef>
              <a:spcAft>
                <a:spcPts val="0"/>
              </a:spcAft>
              <a:buClr>
                <a:schemeClr val="dk1"/>
              </a:buClr>
              <a:buSzPts val="1100"/>
              <a:buFont typeface="Arial"/>
              <a:buNone/>
            </a:pPr>
            <a:r>
              <a:rPr lang="en-US" sz="1600"/>
              <a:t>           A number of state laws give their P&amp;As additional authority; for example, requiring facilities to report deaths and/or  other types of incidents directly to the P&amp;As.  (DIA is required to contact if there is a death of a resident in a facility).</a:t>
            </a:r>
            <a:endParaRPr sz="1600"/>
          </a:p>
          <a:p>
            <a:pPr marL="0" lvl="0" indent="0">
              <a:spcBef>
                <a:spcPts val="1000"/>
              </a:spcBef>
              <a:spcAft>
                <a:spcPts val="0"/>
              </a:spcAft>
              <a:buNone/>
            </a:pPr>
            <a:endParaRP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Shape 391"/>
        <p:cNvGrpSpPr/>
        <p:nvPr/>
      </p:nvGrpSpPr>
      <p:grpSpPr>
        <a:xfrm>
          <a:off x="0" y="0"/>
          <a:ext cx="0" cy="0"/>
          <a:chOff x="0" y="0"/>
          <a:chExt cx="0" cy="0"/>
        </a:xfrm>
      </p:grpSpPr>
      <p:sp>
        <p:nvSpPr>
          <p:cNvPr id="392" name="Google Shape;392;p54"/>
          <p:cNvSpPr txBox="1">
            <a:spLocks noGrp="1"/>
          </p:cNvSpPr>
          <p:nvPr>
            <p:ph type="title"/>
          </p:nvPr>
        </p:nvSpPr>
        <p:spPr>
          <a:xfrm>
            <a:off x="838200" y="365125"/>
            <a:ext cx="10515600" cy="1325700"/>
          </a:xfrm>
          <a:prstGeom prst="rect">
            <a:avLst/>
          </a:prstGeom>
        </p:spPr>
        <p:txBody>
          <a:bodyPr spcFirstLastPara="1" wrap="square" lIns="91425" tIns="91425" rIns="91425" bIns="91425" anchor="ctr" anchorCtr="0">
            <a:noAutofit/>
          </a:bodyPr>
          <a:lstStyle/>
          <a:p>
            <a:pPr marL="0" lvl="0" indent="0">
              <a:spcBef>
                <a:spcPts val="0"/>
              </a:spcBef>
              <a:spcAft>
                <a:spcPts val="0"/>
              </a:spcAft>
              <a:buNone/>
            </a:pPr>
            <a:r>
              <a:rPr lang="en-US"/>
              <a:t>DRI Monitoring Visit - What to Expect</a:t>
            </a:r>
            <a:endParaRPr/>
          </a:p>
        </p:txBody>
      </p:sp>
      <p:sp>
        <p:nvSpPr>
          <p:cNvPr id="393" name="Google Shape;393;p54"/>
          <p:cNvSpPr txBox="1">
            <a:spLocks noGrp="1"/>
          </p:cNvSpPr>
          <p:nvPr>
            <p:ph type="body" idx="1"/>
          </p:nvPr>
        </p:nvSpPr>
        <p:spPr>
          <a:xfrm>
            <a:off x="754775" y="1458525"/>
            <a:ext cx="10515600" cy="4351200"/>
          </a:xfrm>
          <a:prstGeom prst="rect">
            <a:avLst/>
          </a:prstGeom>
        </p:spPr>
        <p:txBody>
          <a:bodyPr spcFirstLastPara="1" wrap="square" lIns="91425" tIns="91425" rIns="91425" bIns="91425" anchor="t" anchorCtr="0">
            <a:noAutofit/>
          </a:bodyPr>
          <a:lstStyle/>
          <a:p>
            <a:pPr marL="457200" lvl="0" indent="-368300" rtl="0">
              <a:lnSpc>
                <a:spcPct val="115000"/>
              </a:lnSpc>
              <a:spcBef>
                <a:spcPts val="0"/>
              </a:spcBef>
              <a:spcAft>
                <a:spcPts val="0"/>
              </a:spcAft>
              <a:buSzPts val="2200"/>
              <a:buFont typeface="Calibri"/>
              <a:buChar char="➢"/>
            </a:pPr>
            <a:r>
              <a:rPr lang="en-US" sz="2200"/>
              <a:t>Touring and/or observation of your facility/site, observation of individuals served &amp; staff</a:t>
            </a:r>
            <a:endParaRPr sz="2200"/>
          </a:p>
          <a:p>
            <a:pPr marL="457200" lvl="0" indent="-368300" rtl="0">
              <a:lnSpc>
                <a:spcPct val="115000"/>
              </a:lnSpc>
              <a:spcBef>
                <a:spcPts val="0"/>
              </a:spcBef>
              <a:spcAft>
                <a:spcPts val="0"/>
              </a:spcAft>
              <a:buSzPts val="2200"/>
              <a:buFont typeface="Calibri"/>
              <a:buChar char="➢"/>
            </a:pPr>
            <a:r>
              <a:rPr lang="en-US" sz="2200"/>
              <a:t>Individual interviews with persons served – will ask questions to determine if there is any abuse or neglect</a:t>
            </a:r>
            <a:endParaRPr sz="2200"/>
          </a:p>
          <a:p>
            <a:pPr marL="457200" lvl="0" indent="-368300" rtl="0">
              <a:lnSpc>
                <a:spcPct val="115000"/>
              </a:lnSpc>
              <a:spcBef>
                <a:spcPts val="0"/>
              </a:spcBef>
              <a:spcAft>
                <a:spcPts val="0"/>
              </a:spcAft>
              <a:buSzPts val="2200"/>
              <a:buFont typeface="Calibri"/>
              <a:buChar char="➢"/>
            </a:pPr>
            <a:r>
              <a:rPr lang="en-US" sz="2200"/>
              <a:t>Review of files &amp; records, including documentation</a:t>
            </a:r>
            <a:endParaRPr sz="2200"/>
          </a:p>
          <a:p>
            <a:pPr marL="457200" lvl="0" indent="-368300" rtl="0">
              <a:lnSpc>
                <a:spcPct val="115000"/>
              </a:lnSpc>
              <a:spcBef>
                <a:spcPts val="0"/>
              </a:spcBef>
              <a:spcAft>
                <a:spcPts val="0"/>
              </a:spcAft>
              <a:buSzPts val="2200"/>
              <a:buFont typeface="Calibri"/>
              <a:buChar char="➢"/>
            </a:pPr>
            <a:r>
              <a:rPr lang="en-US" sz="2200"/>
              <a:t>Discussion/questions of staff about service provision and programming</a:t>
            </a:r>
            <a:endParaRPr sz="2200"/>
          </a:p>
          <a:p>
            <a:pPr marL="457200" lvl="0" indent="-368300" rtl="0">
              <a:lnSpc>
                <a:spcPct val="115000"/>
              </a:lnSpc>
              <a:spcBef>
                <a:spcPts val="0"/>
              </a:spcBef>
              <a:spcAft>
                <a:spcPts val="0"/>
              </a:spcAft>
              <a:buSzPts val="2200"/>
              <a:buFont typeface="Calibri"/>
              <a:buChar char="➢"/>
            </a:pPr>
            <a:r>
              <a:rPr lang="en-US" sz="2200"/>
              <a:t>If you also serve individuals in pre-vocational services and paying a subminimum wage, they may ask to see records for individuals working at SMW to verify that they have received career counseling, information, and referral</a:t>
            </a:r>
            <a:endParaRPr sz="2200"/>
          </a:p>
          <a:p>
            <a:pPr marL="0" lvl="0" indent="0">
              <a:spcBef>
                <a:spcPts val="1000"/>
              </a:spcBef>
              <a:spcAft>
                <a:spcPts val="0"/>
              </a:spcAft>
              <a:buNone/>
            </a:pPr>
            <a:endParaRPr/>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Shape 398"/>
        <p:cNvGrpSpPr/>
        <p:nvPr/>
      </p:nvGrpSpPr>
      <p:grpSpPr>
        <a:xfrm>
          <a:off x="0" y="0"/>
          <a:ext cx="0" cy="0"/>
          <a:chOff x="0" y="0"/>
          <a:chExt cx="0" cy="0"/>
        </a:xfrm>
      </p:grpSpPr>
      <p:sp>
        <p:nvSpPr>
          <p:cNvPr id="399" name="Google Shape;399;p55"/>
          <p:cNvSpPr txBox="1">
            <a:spLocks noGrp="1"/>
          </p:cNvSpPr>
          <p:nvPr>
            <p:ph type="title"/>
          </p:nvPr>
        </p:nvSpPr>
        <p:spPr>
          <a:xfrm>
            <a:off x="838200" y="310400"/>
            <a:ext cx="10515600" cy="1325700"/>
          </a:xfrm>
          <a:prstGeom prst="rect">
            <a:avLst/>
          </a:prstGeom>
        </p:spPr>
        <p:txBody>
          <a:bodyPr spcFirstLastPara="1" wrap="square" lIns="91425" tIns="91425" rIns="91425" bIns="91425" anchor="ctr" anchorCtr="0">
            <a:noAutofit/>
          </a:bodyPr>
          <a:lstStyle/>
          <a:p>
            <a:pPr marL="0" lvl="0" indent="0">
              <a:spcBef>
                <a:spcPts val="0"/>
              </a:spcBef>
              <a:spcAft>
                <a:spcPts val="0"/>
              </a:spcAft>
              <a:buNone/>
            </a:pPr>
            <a:r>
              <a:rPr lang="en-US"/>
              <a:t>New MCO: Centene</a:t>
            </a:r>
            <a:endParaRPr/>
          </a:p>
        </p:txBody>
      </p:sp>
      <p:sp>
        <p:nvSpPr>
          <p:cNvPr id="400" name="Google Shape;400;p55"/>
          <p:cNvSpPr txBox="1">
            <a:spLocks noGrp="1"/>
          </p:cNvSpPr>
          <p:nvPr>
            <p:ph type="body" idx="1"/>
          </p:nvPr>
        </p:nvSpPr>
        <p:spPr>
          <a:xfrm>
            <a:off x="1476575" y="1253400"/>
            <a:ext cx="10515600" cy="4351200"/>
          </a:xfrm>
          <a:prstGeom prst="rect">
            <a:avLst/>
          </a:prstGeom>
        </p:spPr>
        <p:txBody>
          <a:bodyPr spcFirstLastPara="1" wrap="square" lIns="91425" tIns="91425" rIns="91425" bIns="91425" anchor="t" anchorCtr="0">
            <a:noAutofit/>
          </a:bodyPr>
          <a:lstStyle/>
          <a:p>
            <a:pPr marL="0" lvl="0" indent="0" rtl="0">
              <a:lnSpc>
                <a:spcPct val="115000"/>
              </a:lnSpc>
              <a:spcBef>
                <a:spcPts val="0"/>
              </a:spcBef>
              <a:spcAft>
                <a:spcPts val="0"/>
              </a:spcAft>
              <a:buClr>
                <a:schemeClr val="dk1"/>
              </a:buClr>
              <a:buSzPts val="1100"/>
              <a:buFont typeface="Arial"/>
              <a:buNone/>
            </a:pPr>
            <a:r>
              <a:rPr lang="en-US" sz="1600">
                <a:solidFill>
                  <a:srgbClr val="4A4A4A"/>
                </a:solidFill>
              </a:rPr>
              <a:t>On May 21, 2018, DHS announced their </a:t>
            </a:r>
            <a:r>
              <a:rPr lang="en-US" sz="1600" u="sng">
                <a:solidFill>
                  <a:srgbClr val="757575"/>
                </a:solidFill>
                <a:hlinkClick r:id="rId3"/>
              </a:rPr>
              <a:t>intent to award</a:t>
            </a:r>
            <a:r>
              <a:rPr lang="en-US" sz="1600">
                <a:solidFill>
                  <a:srgbClr val="4A4A4A"/>
                </a:solidFill>
              </a:rPr>
              <a:t> the next MCO contract to </a:t>
            </a:r>
            <a:r>
              <a:rPr lang="en-US" sz="1600" u="sng">
                <a:solidFill>
                  <a:srgbClr val="757575"/>
                </a:solidFill>
                <a:hlinkClick r:id="rId4"/>
              </a:rPr>
              <a:t>Iowa Total Care</a:t>
            </a:r>
            <a:r>
              <a:rPr lang="en-US" sz="1600">
                <a:solidFill>
                  <a:srgbClr val="4A4A4A"/>
                </a:solidFill>
              </a:rPr>
              <a:t> (Centene). They were one of two managed care companies currently being considered after AmeriHealth Caritas left the Iowa marketplace.  </a:t>
            </a:r>
            <a:endParaRPr sz="1600">
              <a:solidFill>
                <a:srgbClr val="4A4A4A"/>
              </a:solidFill>
            </a:endParaRPr>
          </a:p>
          <a:p>
            <a:pPr marL="0" lvl="0" indent="0" rtl="0">
              <a:lnSpc>
                <a:spcPct val="115000"/>
              </a:lnSpc>
              <a:spcBef>
                <a:spcPts val="1300"/>
              </a:spcBef>
              <a:spcAft>
                <a:spcPts val="0"/>
              </a:spcAft>
              <a:buClr>
                <a:schemeClr val="dk1"/>
              </a:buClr>
              <a:buSzPts val="1100"/>
              <a:buFont typeface="Arial"/>
              <a:buNone/>
            </a:pPr>
            <a:r>
              <a:rPr lang="en-US" sz="1600" b="1">
                <a:solidFill>
                  <a:srgbClr val="4A4A4A"/>
                </a:solidFill>
              </a:rPr>
              <a:t>What is known about Centene:</a:t>
            </a:r>
            <a:endParaRPr sz="1600" b="1">
              <a:solidFill>
                <a:srgbClr val="4A4A4A"/>
              </a:solidFill>
            </a:endParaRPr>
          </a:p>
          <a:p>
            <a:pPr marL="0" lvl="0" indent="0" rtl="0">
              <a:lnSpc>
                <a:spcPct val="115000"/>
              </a:lnSpc>
              <a:spcBef>
                <a:spcPts val="1300"/>
              </a:spcBef>
              <a:spcAft>
                <a:spcPts val="0"/>
              </a:spcAft>
              <a:buClr>
                <a:schemeClr val="dk1"/>
              </a:buClr>
              <a:buSzPts val="1100"/>
              <a:buFont typeface="Arial"/>
              <a:buNone/>
            </a:pPr>
            <a:r>
              <a:rPr lang="en-US" sz="1600" u="sng">
                <a:solidFill>
                  <a:srgbClr val="757575"/>
                </a:solidFill>
                <a:hlinkClick r:id="rId5"/>
              </a:rPr>
              <a:t>Centene</a:t>
            </a:r>
            <a:r>
              <a:rPr lang="en-US" sz="1600">
                <a:solidFill>
                  <a:srgbClr val="4A4A4A"/>
                </a:solidFill>
              </a:rPr>
              <a:t> is headquartered in St. Louis, Missouri and is the largest Medicaid insurer in the U.S.  They currently operate in 26 states.  In those states, they manage Medicaid, Medicare, Health Insurance Marketplace (ObamaCare), and correctional health services. Centene has history providing managed LTSS in other states, though no other state besides Kansas currently has Iowa’s “all-in” structure. </a:t>
            </a:r>
            <a:endParaRPr sz="1600">
              <a:solidFill>
                <a:srgbClr val="4A4A4A"/>
              </a:solidFill>
            </a:endParaRPr>
          </a:p>
          <a:p>
            <a:pPr marL="0" lvl="0" indent="0" rtl="0">
              <a:lnSpc>
                <a:spcPct val="100000"/>
              </a:lnSpc>
              <a:spcBef>
                <a:spcPts val="1300"/>
              </a:spcBef>
              <a:spcAft>
                <a:spcPts val="0"/>
              </a:spcAft>
              <a:buClr>
                <a:schemeClr val="dk1"/>
              </a:buClr>
              <a:buSzPts val="1100"/>
              <a:buFont typeface="Arial"/>
              <a:buNone/>
            </a:pPr>
            <a:r>
              <a:rPr lang="en-US" sz="1600" b="1">
                <a:solidFill>
                  <a:srgbClr val="4A4A4A"/>
                </a:solidFill>
              </a:rPr>
              <a:t>What to expect in the months to come: </a:t>
            </a:r>
            <a:endParaRPr sz="1600" b="1">
              <a:solidFill>
                <a:srgbClr val="4A4A4A"/>
              </a:solidFill>
            </a:endParaRPr>
          </a:p>
          <a:p>
            <a:pPr marL="0" lvl="0" indent="0" rtl="0">
              <a:lnSpc>
                <a:spcPct val="100000"/>
              </a:lnSpc>
              <a:spcBef>
                <a:spcPts val="1300"/>
              </a:spcBef>
              <a:spcAft>
                <a:spcPts val="0"/>
              </a:spcAft>
              <a:buClr>
                <a:schemeClr val="dk1"/>
              </a:buClr>
              <a:buSzPts val="1100"/>
              <a:buFont typeface="Arial"/>
              <a:buNone/>
            </a:pPr>
            <a:r>
              <a:rPr lang="en-US" sz="1600">
                <a:solidFill>
                  <a:srgbClr val="4A4A4A"/>
                </a:solidFill>
              </a:rPr>
              <a:t>The Notice of Intent to Award precedes the contract negotiation process.  Now, Centene and the State will enter into contract negotiations.  Dates and timeline for the rest will be determined during/after that process concludes.  Other items to expect in the upcoming 11  months.  </a:t>
            </a:r>
            <a:endParaRPr sz="1600">
              <a:solidFill>
                <a:srgbClr val="4A4A4A"/>
              </a:solidFill>
            </a:endParaRPr>
          </a:p>
          <a:p>
            <a:pPr marL="838200" lvl="0" indent="-330200" rtl="0">
              <a:lnSpc>
                <a:spcPct val="115000"/>
              </a:lnSpc>
              <a:spcBef>
                <a:spcPts val="1400"/>
              </a:spcBef>
              <a:spcAft>
                <a:spcPts val="0"/>
              </a:spcAft>
              <a:buClr>
                <a:srgbClr val="4A4A4A"/>
              </a:buClr>
              <a:buSzPts val="1600"/>
              <a:buFont typeface="Calibri"/>
              <a:buChar char="●"/>
            </a:pPr>
            <a:r>
              <a:rPr lang="en-US" sz="1600">
                <a:solidFill>
                  <a:srgbClr val="4A4A4A"/>
                </a:solidFill>
              </a:rPr>
              <a:t>Outreach and Contracting with Providers</a:t>
            </a:r>
            <a:endParaRPr sz="1600">
              <a:solidFill>
                <a:srgbClr val="4A4A4A"/>
              </a:solidFill>
            </a:endParaRPr>
          </a:p>
          <a:p>
            <a:pPr marL="838200" lvl="0" indent="-330200" rtl="0">
              <a:lnSpc>
                <a:spcPct val="115000"/>
              </a:lnSpc>
              <a:spcBef>
                <a:spcPts val="0"/>
              </a:spcBef>
              <a:spcAft>
                <a:spcPts val="0"/>
              </a:spcAft>
              <a:buClr>
                <a:srgbClr val="4A4A4A"/>
              </a:buClr>
              <a:buSzPts val="1600"/>
              <a:buFont typeface="Calibri"/>
              <a:buChar char="●"/>
            </a:pPr>
            <a:r>
              <a:rPr lang="en-US" sz="1600">
                <a:solidFill>
                  <a:srgbClr val="4A4A4A"/>
                </a:solidFill>
              </a:rPr>
              <a:t>Provider Contracting</a:t>
            </a:r>
            <a:endParaRPr sz="1600">
              <a:solidFill>
                <a:srgbClr val="4A4A4A"/>
              </a:solidFill>
            </a:endParaRPr>
          </a:p>
          <a:p>
            <a:pPr marL="838200" lvl="0" indent="-330200" rtl="0">
              <a:lnSpc>
                <a:spcPct val="115000"/>
              </a:lnSpc>
              <a:spcBef>
                <a:spcPts val="0"/>
              </a:spcBef>
              <a:spcAft>
                <a:spcPts val="0"/>
              </a:spcAft>
              <a:buClr>
                <a:srgbClr val="4A4A4A"/>
              </a:buClr>
              <a:buSzPts val="1600"/>
              <a:buFont typeface="Calibri"/>
              <a:buChar char="●"/>
            </a:pPr>
            <a:r>
              <a:rPr lang="en-US" sz="1600">
                <a:solidFill>
                  <a:srgbClr val="4A4A4A"/>
                </a:solidFill>
              </a:rPr>
              <a:t>Reassignment of Medicaid members</a:t>
            </a:r>
            <a:endParaRPr sz="1600">
              <a:solidFill>
                <a:srgbClr val="4A4A4A"/>
              </a:solidFill>
            </a:endParaRPr>
          </a:p>
          <a:p>
            <a:pPr marL="838200" lvl="0" indent="-330200" rtl="0">
              <a:lnSpc>
                <a:spcPct val="115000"/>
              </a:lnSpc>
              <a:spcBef>
                <a:spcPts val="0"/>
              </a:spcBef>
              <a:spcAft>
                <a:spcPts val="0"/>
              </a:spcAft>
              <a:buClr>
                <a:srgbClr val="4A4A4A"/>
              </a:buClr>
              <a:buSzPts val="1600"/>
              <a:buFont typeface="Calibri"/>
              <a:buChar char="●"/>
            </a:pPr>
            <a:r>
              <a:rPr lang="en-US" sz="1600">
                <a:solidFill>
                  <a:srgbClr val="4A4A4A"/>
                </a:solidFill>
              </a:rPr>
              <a:t>Once the contract is finalized, Centene is scheduled to begin as a payor in Iowa on July 1, 2019.  </a:t>
            </a:r>
            <a:endParaRPr sz="1600">
              <a:solidFill>
                <a:srgbClr val="4A4A4A"/>
              </a:solidFill>
            </a:endParaRPr>
          </a:p>
          <a:p>
            <a:pPr marL="0" lvl="0" indent="0" rtl="0">
              <a:lnSpc>
                <a:spcPct val="115000"/>
              </a:lnSpc>
              <a:spcBef>
                <a:spcPts val="1400"/>
              </a:spcBef>
              <a:spcAft>
                <a:spcPts val="0"/>
              </a:spcAft>
              <a:buClr>
                <a:schemeClr val="dk1"/>
              </a:buClr>
              <a:buSzPts val="1100"/>
              <a:buFont typeface="Arial"/>
              <a:buNone/>
            </a:pPr>
            <a:endParaRPr sz="1150">
              <a:solidFill>
                <a:srgbClr val="4A4A4A"/>
              </a:solidFill>
              <a:latin typeface="Roboto"/>
              <a:ea typeface="Roboto"/>
              <a:cs typeface="Roboto"/>
              <a:sym typeface="Roboto"/>
            </a:endParaRPr>
          </a:p>
          <a:p>
            <a:pPr marL="228600" lvl="0" indent="127000">
              <a:spcBef>
                <a:spcPts val="1000"/>
              </a:spcBef>
              <a:spcAft>
                <a:spcPts val="0"/>
              </a:spcAft>
              <a:buNone/>
            </a:pPr>
            <a:endParaRPr/>
          </a:p>
        </p:txBody>
      </p:sp>
      <p:pic>
        <p:nvPicPr>
          <p:cNvPr id="401" name="Google Shape;401;p55"/>
          <p:cNvPicPr preferRelativeResize="0"/>
          <p:nvPr/>
        </p:nvPicPr>
        <p:blipFill>
          <a:blip r:embed="rId6">
            <a:alphaModFix/>
          </a:blip>
          <a:stretch>
            <a:fillRect/>
          </a:stretch>
        </p:blipFill>
        <p:spPr>
          <a:xfrm>
            <a:off x="7455600" y="201430"/>
            <a:ext cx="2502257" cy="851025"/>
          </a:xfrm>
          <a:prstGeom prst="rect">
            <a:avLst/>
          </a:prstGeom>
          <a:noFill/>
          <a:ln>
            <a:noFill/>
          </a:ln>
        </p:spPr>
      </p:pic>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Shape 406"/>
        <p:cNvGrpSpPr/>
        <p:nvPr/>
      </p:nvGrpSpPr>
      <p:grpSpPr>
        <a:xfrm>
          <a:off x="0" y="0"/>
          <a:ext cx="0" cy="0"/>
          <a:chOff x="0" y="0"/>
          <a:chExt cx="0" cy="0"/>
        </a:xfrm>
      </p:grpSpPr>
      <p:sp>
        <p:nvSpPr>
          <p:cNvPr id="407" name="Google Shape;407;p56"/>
          <p:cNvSpPr txBox="1">
            <a:spLocks noGrp="1"/>
          </p:cNvSpPr>
          <p:nvPr>
            <p:ph type="title"/>
          </p:nvPr>
        </p:nvSpPr>
        <p:spPr>
          <a:xfrm>
            <a:off x="838200" y="365125"/>
            <a:ext cx="10515600" cy="1325700"/>
          </a:xfrm>
          <a:prstGeom prst="rect">
            <a:avLst/>
          </a:prstGeom>
        </p:spPr>
        <p:txBody>
          <a:bodyPr spcFirstLastPara="1" wrap="square" lIns="91425" tIns="91425" rIns="91425" bIns="91425" anchor="ctr" anchorCtr="0">
            <a:noAutofit/>
          </a:bodyPr>
          <a:lstStyle/>
          <a:p>
            <a:pPr marL="0" lvl="0" indent="0">
              <a:spcBef>
                <a:spcPts val="0"/>
              </a:spcBef>
              <a:spcAft>
                <a:spcPts val="0"/>
              </a:spcAft>
              <a:buNone/>
            </a:pPr>
            <a:r>
              <a:rPr lang="en-US"/>
              <a:t>HCBS Settings Update</a:t>
            </a:r>
            <a:endParaRPr/>
          </a:p>
        </p:txBody>
      </p:sp>
      <p:sp>
        <p:nvSpPr>
          <p:cNvPr id="408" name="Google Shape;408;p56"/>
          <p:cNvSpPr txBox="1">
            <a:spLocks noGrp="1"/>
          </p:cNvSpPr>
          <p:nvPr>
            <p:ph type="body" idx="1"/>
          </p:nvPr>
        </p:nvSpPr>
        <p:spPr>
          <a:xfrm>
            <a:off x="961325" y="1825625"/>
            <a:ext cx="10515600" cy="4351200"/>
          </a:xfrm>
          <a:prstGeom prst="rect">
            <a:avLst/>
          </a:prstGeom>
        </p:spPr>
        <p:txBody>
          <a:bodyPr spcFirstLastPara="1" wrap="square" lIns="91425" tIns="91425" rIns="91425" bIns="91425" anchor="t" anchorCtr="0">
            <a:noAutofit/>
          </a:bodyPr>
          <a:lstStyle/>
          <a:p>
            <a:pPr marL="0" lvl="0" indent="0" rtl="0">
              <a:spcBef>
                <a:spcPts val="1000"/>
              </a:spcBef>
              <a:spcAft>
                <a:spcPts val="0"/>
              </a:spcAft>
              <a:buNone/>
            </a:pPr>
            <a:r>
              <a:rPr lang="en-US" sz="2400">
                <a:solidFill>
                  <a:srgbClr val="000000"/>
                </a:solidFill>
              </a:rPr>
              <a:t>IL </a:t>
            </a:r>
            <a:r>
              <a:rPr lang="en-US" sz="2400" b="1">
                <a:solidFill>
                  <a:srgbClr val="000000"/>
                </a:solidFill>
                <a:uFill>
                  <a:noFill/>
                </a:uFill>
                <a:hlinkClick r:id="rId3"/>
              </a:rPr>
              <a:t>1904-MC-FFS</a:t>
            </a:r>
            <a:r>
              <a:rPr lang="en-US" sz="2400">
                <a:solidFill>
                  <a:srgbClr val="000000"/>
                </a:solidFill>
              </a:rPr>
              <a:t> Home- and Community-Based Services (HCBS) Settings </a:t>
            </a:r>
            <a:endParaRPr sz="2400">
              <a:solidFill>
                <a:srgbClr val="000000"/>
              </a:solidFill>
            </a:endParaRPr>
          </a:p>
          <a:p>
            <a:pPr marL="0" lvl="0" indent="0">
              <a:spcBef>
                <a:spcPts val="1000"/>
              </a:spcBef>
              <a:spcAft>
                <a:spcPts val="0"/>
              </a:spcAft>
              <a:buNone/>
            </a:pPr>
            <a:r>
              <a:rPr lang="en-US" sz="2400">
                <a:solidFill>
                  <a:srgbClr val="000000"/>
                </a:solidFill>
              </a:rPr>
              <a:t>Extension Date</a:t>
            </a:r>
            <a:endParaRPr sz="2400">
              <a:solidFill>
                <a:srgbClr val="000000"/>
              </a:solidFill>
            </a:endParaRPr>
          </a:p>
          <a:p>
            <a:pPr marL="0" lvl="0" indent="0">
              <a:spcBef>
                <a:spcPts val="1000"/>
              </a:spcBef>
              <a:spcAft>
                <a:spcPts val="0"/>
              </a:spcAft>
              <a:buNone/>
            </a:pPr>
            <a:r>
              <a:rPr lang="en-US" sz="2400">
                <a:solidFill>
                  <a:srgbClr val="444444"/>
                </a:solidFill>
              </a:rPr>
              <a:t>Residential settings reviews are still in process.</a:t>
            </a:r>
            <a:endParaRPr sz="2400">
              <a:solidFill>
                <a:srgbClr val="444444"/>
              </a:solidFill>
            </a:endParaRPr>
          </a:p>
          <a:p>
            <a:pPr marL="228600" lvl="0" indent="127000" rtl="0">
              <a:spcBef>
                <a:spcPts val="1000"/>
              </a:spcBef>
              <a:spcAft>
                <a:spcPts val="0"/>
              </a:spcAft>
              <a:buNone/>
            </a:pPr>
            <a:r>
              <a:rPr lang="en-US" sz="2400" u="sng">
                <a:solidFill>
                  <a:schemeClr val="hlink"/>
                </a:solidFill>
                <a:hlinkClick r:id="rId4"/>
              </a:rPr>
              <a:t>https://dhs.iowa.gov/sites/default/files/470-5466.pdf</a:t>
            </a:r>
            <a:endParaRPr sz="2400">
              <a:solidFill>
                <a:srgbClr val="444444"/>
              </a:solidFill>
            </a:endParaRPr>
          </a:p>
          <a:p>
            <a:pPr marL="228600" lvl="0" indent="127000" rtl="0">
              <a:spcBef>
                <a:spcPts val="1000"/>
              </a:spcBef>
              <a:spcAft>
                <a:spcPts val="0"/>
              </a:spcAft>
              <a:buNone/>
            </a:pPr>
            <a:r>
              <a:rPr lang="en-US" sz="2400">
                <a:solidFill>
                  <a:srgbClr val="444444"/>
                </a:solidFill>
              </a:rPr>
              <a:t>22% of these are done and uploaded</a:t>
            </a:r>
            <a:endParaRPr sz="2400">
              <a:solidFill>
                <a:srgbClr val="444444"/>
              </a:solidFill>
            </a:endParaRPr>
          </a:p>
          <a:p>
            <a:pPr marL="685800" lvl="0" indent="127000">
              <a:spcBef>
                <a:spcPts val="1000"/>
              </a:spcBef>
              <a:spcAft>
                <a:spcPts val="0"/>
              </a:spcAft>
              <a:buNone/>
            </a:pPr>
            <a:r>
              <a:rPr lang="en-US" sz="2400"/>
              <a:t>IL 1903-MC-FFS HCBS QA Oversight changes</a:t>
            </a:r>
            <a:endParaRPr sz="2400"/>
          </a:p>
          <a:p>
            <a:pPr marL="1143000" lvl="0" indent="127000">
              <a:spcBef>
                <a:spcPts val="1000"/>
              </a:spcBef>
              <a:spcAft>
                <a:spcPts val="0"/>
              </a:spcAft>
              <a:buNone/>
            </a:pPr>
            <a:r>
              <a:rPr lang="en-US" sz="2400" u="sng">
                <a:solidFill>
                  <a:schemeClr val="hlink"/>
                </a:solidFill>
                <a:hlinkClick r:id="rId5"/>
              </a:rPr>
              <a:t>https://dhs.iowa.gov/sites/default/files/1903-MC-FFS_HCBSQualityAssuranceOversightReviews.pdf</a:t>
            </a:r>
            <a:endParaRPr sz="2400"/>
          </a:p>
          <a:p>
            <a:pPr marL="228600" lvl="0" indent="127000">
              <a:spcBef>
                <a:spcPts val="1000"/>
              </a:spcBef>
              <a:spcAft>
                <a:spcPts val="0"/>
              </a:spcAft>
              <a:buNone/>
            </a:pPr>
            <a:endParaRPr/>
          </a:p>
        </p:txBody>
      </p:sp>
      <p:pic>
        <p:nvPicPr>
          <p:cNvPr id="409" name="Google Shape;409;p56"/>
          <p:cNvPicPr preferRelativeResize="0"/>
          <p:nvPr/>
        </p:nvPicPr>
        <p:blipFill>
          <a:blip r:embed="rId6">
            <a:alphaModFix/>
          </a:blip>
          <a:stretch>
            <a:fillRect/>
          </a:stretch>
        </p:blipFill>
        <p:spPr>
          <a:xfrm>
            <a:off x="10177575" y="697675"/>
            <a:ext cx="1868025" cy="1868000"/>
          </a:xfrm>
          <a:prstGeom prst="rect">
            <a:avLst/>
          </a:prstGeom>
          <a:noFill/>
          <a:ln>
            <a:noFill/>
          </a:ln>
        </p:spPr>
      </p:pic>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Shape 414"/>
        <p:cNvGrpSpPr/>
        <p:nvPr/>
      </p:nvGrpSpPr>
      <p:grpSpPr>
        <a:xfrm>
          <a:off x="0" y="0"/>
          <a:ext cx="0" cy="0"/>
          <a:chOff x="0" y="0"/>
          <a:chExt cx="0" cy="0"/>
        </a:xfrm>
      </p:grpSpPr>
      <p:sp>
        <p:nvSpPr>
          <p:cNvPr id="415" name="Google Shape;415;p57"/>
          <p:cNvSpPr txBox="1">
            <a:spLocks noGrp="1"/>
          </p:cNvSpPr>
          <p:nvPr>
            <p:ph type="title"/>
          </p:nvPr>
        </p:nvSpPr>
        <p:spPr>
          <a:xfrm>
            <a:off x="838200" y="365125"/>
            <a:ext cx="10515600" cy="1325700"/>
          </a:xfrm>
          <a:prstGeom prst="rect">
            <a:avLst/>
          </a:prstGeom>
        </p:spPr>
        <p:txBody>
          <a:bodyPr spcFirstLastPara="1" wrap="square" lIns="91425" tIns="91425" rIns="91425" bIns="91425" anchor="ctr" anchorCtr="0">
            <a:noAutofit/>
          </a:bodyPr>
          <a:lstStyle/>
          <a:p>
            <a:pPr marL="0" lvl="0" indent="0">
              <a:spcBef>
                <a:spcPts val="0"/>
              </a:spcBef>
              <a:spcAft>
                <a:spcPts val="0"/>
              </a:spcAft>
              <a:buNone/>
            </a:pPr>
            <a:r>
              <a:rPr lang="en-US"/>
              <a:t>WIOA Reminder for 14c Certificate Holders</a:t>
            </a:r>
            <a:endParaRPr/>
          </a:p>
        </p:txBody>
      </p:sp>
      <p:sp>
        <p:nvSpPr>
          <p:cNvPr id="416" name="Google Shape;416;p57"/>
          <p:cNvSpPr txBox="1">
            <a:spLocks noGrp="1"/>
          </p:cNvSpPr>
          <p:nvPr>
            <p:ph type="body" idx="1"/>
          </p:nvPr>
        </p:nvSpPr>
        <p:spPr>
          <a:xfrm>
            <a:off x="2315900" y="1469825"/>
            <a:ext cx="9037500" cy="4351200"/>
          </a:xfrm>
          <a:prstGeom prst="rect">
            <a:avLst/>
          </a:prstGeom>
        </p:spPr>
        <p:txBody>
          <a:bodyPr spcFirstLastPara="1" wrap="square" lIns="91425" tIns="91425" rIns="91425" bIns="91425" anchor="t" anchorCtr="0">
            <a:noAutofit/>
          </a:bodyPr>
          <a:lstStyle/>
          <a:p>
            <a:pPr marL="0" lvl="0" indent="0" rtl="0">
              <a:lnSpc>
                <a:spcPct val="100000"/>
              </a:lnSpc>
              <a:spcBef>
                <a:spcPts val="1000"/>
              </a:spcBef>
              <a:spcAft>
                <a:spcPts val="0"/>
              </a:spcAft>
              <a:buNone/>
            </a:pPr>
            <a:r>
              <a:rPr lang="en-US"/>
              <a:t>Make sure any subminimum wage earners access career counseling, information, and referral services at the required intervals and maintain documentation in the employee’s file.  </a:t>
            </a:r>
            <a:endParaRPr/>
          </a:p>
          <a:p>
            <a:pPr marL="0" lvl="0" indent="0" rtl="0">
              <a:lnSpc>
                <a:spcPct val="100000"/>
              </a:lnSpc>
              <a:spcBef>
                <a:spcPts val="1000"/>
              </a:spcBef>
              <a:spcAft>
                <a:spcPts val="0"/>
              </a:spcAft>
              <a:buNone/>
            </a:pPr>
            <a:endParaRPr sz="1400"/>
          </a:p>
          <a:p>
            <a:pPr marL="0" lvl="0" indent="0">
              <a:lnSpc>
                <a:spcPct val="100000"/>
              </a:lnSpc>
              <a:spcBef>
                <a:spcPts val="1000"/>
              </a:spcBef>
              <a:spcAft>
                <a:spcPts val="1000"/>
              </a:spcAft>
              <a:buNone/>
            </a:pPr>
            <a:r>
              <a:rPr lang="en-US"/>
              <a:t>Don’t forget to share information on self-advocacy, self-determination, and peer mentoring supports with employees and keep a record of this in the employee’s file. </a:t>
            </a:r>
            <a:endParaRPr/>
          </a:p>
        </p:txBody>
      </p:sp>
      <p:pic>
        <p:nvPicPr>
          <p:cNvPr id="417" name="Google Shape;417;p57"/>
          <p:cNvPicPr preferRelativeResize="0"/>
          <p:nvPr/>
        </p:nvPicPr>
        <p:blipFill>
          <a:blip r:embed="rId3">
            <a:alphaModFix/>
          </a:blip>
          <a:stretch>
            <a:fillRect/>
          </a:stretch>
        </p:blipFill>
        <p:spPr>
          <a:xfrm>
            <a:off x="172763" y="1573163"/>
            <a:ext cx="2143125" cy="2143125"/>
          </a:xfrm>
          <a:prstGeom prst="rect">
            <a:avLst/>
          </a:prstGeom>
          <a:noFill/>
          <a:ln>
            <a:noFill/>
          </a:ln>
        </p:spPr>
      </p:pic>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Shape 422"/>
        <p:cNvGrpSpPr/>
        <p:nvPr/>
      </p:nvGrpSpPr>
      <p:grpSpPr>
        <a:xfrm>
          <a:off x="0" y="0"/>
          <a:ext cx="0" cy="0"/>
          <a:chOff x="0" y="0"/>
          <a:chExt cx="0" cy="0"/>
        </a:xfrm>
      </p:grpSpPr>
      <p:sp>
        <p:nvSpPr>
          <p:cNvPr id="423" name="Google Shape;423;p58"/>
          <p:cNvSpPr txBox="1">
            <a:spLocks noGrp="1"/>
          </p:cNvSpPr>
          <p:nvPr>
            <p:ph type="title"/>
          </p:nvPr>
        </p:nvSpPr>
        <p:spPr>
          <a:xfrm>
            <a:off x="838200" y="365125"/>
            <a:ext cx="10515600" cy="1325700"/>
          </a:xfrm>
          <a:prstGeom prst="rect">
            <a:avLst/>
          </a:prstGeom>
        </p:spPr>
        <p:txBody>
          <a:bodyPr spcFirstLastPara="1" wrap="square" lIns="91425" tIns="91425" rIns="91425" bIns="91425" anchor="ctr" anchorCtr="0">
            <a:noAutofit/>
          </a:bodyPr>
          <a:lstStyle/>
          <a:p>
            <a:pPr marL="0" lvl="0" indent="0">
              <a:spcBef>
                <a:spcPts val="0"/>
              </a:spcBef>
              <a:spcAft>
                <a:spcPts val="0"/>
              </a:spcAft>
              <a:buNone/>
            </a:pPr>
            <a:r>
              <a:rPr lang="en-US"/>
              <a:t>Random UHC Links and Stuff</a:t>
            </a:r>
            <a:endParaRPr/>
          </a:p>
        </p:txBody>
      </p:sp>
      <p:pic>
        <p:nvPicPr>
          <p:cNvPr id="424" name="Google Shape;424;p58"/>
          <p:cNvPicPr preferRelativeResize="0"/>
          <p:nvPr/>
        </p:nvPicPr>
        <p:blipFill>
          <a:blip r:embed="rId3">
            <a:alphaModFix/>
          </a:blip>
          <a:stretch>
            <a:fillRect/>
          </a:stretch>
        </p:blipFill>
        <p:spPr>
          <a:xfrm>
            <a:off x="2019800" y="4288625"/>
            <a:ext cx="10172199" cy="1682850"/>
          </a:xfrm>
          <a:prstGeom prst="rect">
            <a:avLst/>
          </a:prstGeom>
          <a:noFill/>
          <a:ln>
            <a:noFill/>
          </a:ln>
        </p:spPr>
      </p:pic>
      <p:pic>
        <p:nvPicPr>
          <p:cNvPr id="425" name="Google Shape;425;p58"/>
          <p:cNvPicPr preferRelativeResize="0"/>
          <p:nvPr/>
        </p:nvPicPr>
        <p:blipFill>
          <a:blip r:embed="rId4">
            <a:alphaModFix/>
          </a:blip>
          <a:stretch>
            <a:fillRect/>
          </a:stretch>
        </p:blipFill>
        <p:spPr>
          <a:xfrm>
            <a:off x="7687600" y="451525"/>
            <a:ext cx="3124200" cy="2078998"/>
          </a:xfrm>
          <a:prstGeom prst="rect">
            <a:avLst/>
          </a:prstGeom>
          <a:noFill/>
          <a:ln>
            <a:noFill/>
          </a:ln>
        </p:spPr>
      </p:pic>
      <p:sp>
        <p:nvSpPr>
          <p:cNvPr id="426" name="Google Shape;426;p58"/>
          <p:cNvSpPr txBox="1"/>
          <p:nvPr/>
        </p:nvSpPr>
        <p:spPr>
          <a:xfrm>
            <a:off x="5591325" y="3123875"/>
            <a:ext cx="8369100" cy="976500"/>
          </a:xfrm>
          <a:prstGeom prst="rect">
            <a:avLst/>
          </a:prstGeom>
          <a:noFill/>
          <a:ln>
            <a:noFill/>
          </a:ln>
        </p:spPr>
        <p:txBody>
          <a:bodyPr spcFirstLastPara="1" wrap="square" lIns="91425" tIns="91425" rIns="91425" bIns="91425" anchor="t" anchorCtr="0">
            <a:noAutofit/>
          </a:bodyPr>
          <a:lstStyle/>
          <a:p>
            <a:pPr marL="0" lvl="0" indent="0">
              <a:spcBef>
                <a:spcPts val="0"/>
              </a:spcBef>
              <a:spcAft>
                <a:spcPts val="0"/>
              </a:spcAft>
              <a:buNone/>
            </a:pPr>
            <a:endParaRPr/>
          </a:p>
        </p:txBody>
      </p:sp>
      <p:sp>
        <p:nvSpPr>
          <p:cNvPr id="427" name="Google Shape;427;p58"/>
          <p:cNvSpPr txBox="1"/>
          <p:nvPr/>
        </p:nvSpPr>
        <p:spPr>
          <a:xfrm>
            <a:off x="838200" y="2366825"/>
            <a:ext cx="10412100" cy="976500"/>
          </a:xfrm>
          <a:prstGeom prst="rect">
            <a:avLst/>
          </a:prstGeom>
          <a:noFill/>
          <a:ln>
            <a:noFill/>
          </a:ln>
        </p:spPr>
        <p:txBody>
          <a:bodyPr spcFirstLastPara="1" wrap="square" lIns="91425" tIns="91425" rIns="91425" bIns="91425" anchor="ctr" anchorCtr="0">
            <a:noAutofit/>
          </a:bodyPr>
          <a:lstStyle/>
          <a:p>
            <a:pPr marL="0" lvl="0" indent="0" rtl="0">
              <a:spcBef>
                <a:spcPts val="0"/>
              </a:spcBef>
              <a:spcAft>
                <a:spcPts val="0"/>
              </a:spcAft>
              <a:buNone/>
            </a:pPr>
            <a:r>
              <a:rPr lang="en-US" sz="2400" b="1">
                <a:latin typeface="Verdana"/>
                <a:ea typeface="Verdana"/>
                <a:cs typeface="Verdana"/>
                <a:sym typeface="Verdana"/>
              </a:rPr>
              <a:t>UHC Map Updates</a:t>
            </a:r>
            <a:endParaRPr sz="2400" b="1">
              <a:latin typeface="Verdana"/>
              <a:ea typeface="Verdana"/>
              <a:cs typeface="Verdana"/>
              <a:sym typeface="Verdana"/>
            </a:endParaRPr>
          </a:p>
          <a:p>
            <a:pPr marL="0" lvl="0" indent="0" rtl="0">
              <a:spcBef>
                <a:spcPts val="0"/>
              </a:spcBef>
              <a:spcAft>
                <a:spcPts val="0"/>
              </a:spcAft>
              <a:buNone/>
            </a:pPr>
            <a:r>
              <a:rPr lang="en-US" sz="2400">
                <a:latin typeface="Verdana"/>
                <a:ea typeface="Verdana"/>
                <a:cs typeface="Verdana"/>
                <a:sym typeface="Verdana"/>
              </a:rPr>
              <a:t>UHC has updated the formatting of the Manager of Case Management map as well as the Provider Advocate maps with the hopes that the new format is more user-friendly for providers. The updated maps are available on the UHC website in the same location as the previous maps.  Go to </a:t>
            </a:r>
            <a:r>
              <a:rPr lang="en-US" sz="2400" u="sng">
                <a:solidFill>
                  <a:schemeClr val="hlink"/>
                </a:solidFill>
                <a:latin typeface="Verdana"/>
                <a:ea typeface="Verdana"/>
                <a:cs typeface="Verdana"/>
                <a:sym typeface="Verdana"/>
                <a:hlinkClick r:id="rId5"/>
              </a:rPr>
              <a:t>this site</a:t>
            </a:r>
            <a:r>
              <a:rPr lang="en-US" sz="2400">
                <a:latin typeface="Verdana"/>
                <a:ea typeface="Verdana"/>
                <a:cs typeface="Verdana"/>
                <a:sym typeface="Verdana"/>
              </a:rPr>
              <a:t> and scroll down until you see the menu items pictured below.</a:t>
            </a:r>
            <a:endParaRPr sz="2400">
              <a:latin typeface="Verdana"/>
              <a:ea typeface="Verdana"/>
              <a:cs typeface="Verdana"/>
              <a:sym typeface="Verdana"/>
            </a:endParaRPr>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Shape 432"/>
        <p:cNvGrpSpPr/>
        <p:nvPr/>
      </p:nvGrpSpPr>
      <p:grpSpPr>
        <a:xfrm>
          <a:off x="0" y="0"/>
          <a:ext cx="0" cy="0"/>
          <a:chOff x="0" y="0"/>
          <a:chExt cx="0" cy="0"/>
        </a:xfrm>
      </p:grpSpPr>
      <p:sp>
        <p:nvSpPr>
          <p:cNvPr id="433" name="Google Shape;433;p59"/>
          <p:cNvSpPr txBox="1">
            <a:spLocks noGrp="1"/>
          </p:cNvSpPr>
          <p:nvPr>
            <p:ph type="title"/>
          </p:nvPr>
        </p:nvSpPr>
        <p:spPr>
          <a:xfrm>
            <a:off x="838200" y="365125"/>
            <a:ext cx="10515600" cy="1325700"/>
          </a:xfrm>
          <a:prstGeom prst="rect">
            <a:avLst/>
          </a:prstGeom>
        </p:spPr>
        <p:txBody>
          <a:bodyPr spcFirstLastPara="1" wrap="square" lIns="91425" tIns="91425" rIns="91425" bIns="91425" anchor="ctr" anchorCtr="0">
            <a:noAutofit/>
          </a:bodyPr>
          <a:lstStyle/>
          <a:p>
            <a:pPr marL="0" lvl="0" indent="0">
              <a:spcBef>
                <a:spcPts val="0"/>
              </a:spcBef>
              <a:spcAft>
                <a:spcPts val="0"/>
              </a:spcAft>
              <a:buNone/>
            </a:pPr>
            <a:r>
              <a:rPr lang="en-US"/>
              <a:t>Mid Level Manager Webinar</a:t>
            </a:r>
            <a:endParaRPr/>
          </a:p>
        </p:txBody>
      </p:sp>
      <p:sp>
        <p:nvSpPr>
          <p:cNvPr id="434" name="Google Shape;434;p59"/>
          <p:cNvSpPr txBox="1">
            <a:spLocks noGrp="1"/>
          </p:cNvSpPr>
          <p:nvPr>
            <p:ph type="body" idx="1"/>
          </p:nvPr>
        </p:nvSpPr>
        <p:spPr>
          <a:xfrm>
            <a:off x="838200" y="1825625"/>
            <a:ext cx="10515600" cy="4351200"/>
          </a:xfrm>
          <a:prstGeom prst="rect">
            <a:avLst/>
          </a:prstGeom>
        </p:spPr>
        <p:txBody>
          <a:bodyPr spcFirstLastPara="1" wrap="square" lIns="91425" tIns="91425" rIns="91425" bIns="91425" anchor="t" anchorCtr="0">
            <a:noAutofit/>
          </a:bodyPr>
          <a:lstStyle/>
          <a:p>
            <a:pPr marL="0" lvl="0" indent="0" rtl="0">
              <a:spcBef>
                <a:spcPts val="1000"/>
              </a:spcBef>
              <a:spcAft>
                <a:spcPts val="0"/>
              </a:spcAft>
              <a:buNone/>
            </a:pPr>
            <a:r>
              <a:rPr lang="en-US"/>
              <a:t>Susan Smith from I-TABS will present topics relevant to residential staff training.  Look for a more robust description soon!</a:t>
            </a:r>
            <a:endParaRPr/>
          </a:p>
          <a:p>
            <a:pPr marL="0" lvl="0" indent="0" rtl="0">
              <a:spcBef>
                <a:spcPts val="1000"/>
              </a:spcBef>
              <a:spcAft>
                <a:spcPts val="0"/>
              </a:spcAft>
              <a:buNone/>
            </a:pPr>
            <a:endParaRPr/>
          </a:p>
          <a:p>
            <a:pPr marL="0" lvl="0" indent="0" rtl="0">
              <a:spcBef>
                <a:spcPts val="1000"/>
              </a:spcBef>
              <a:spcAft>
                <a:spcPts val="0"/>
              </a:spcAft>
              <a:buNone/>
            </a:pPr>
            <a:r>
              <a:rPr lang="en-US"/>
              <a:t>September 25 at 10:30!  </a:t>
            </a:r>
            <a:endParaRPr/>
          </a:p>
          <a:p>
            <a:pPr marL="0" lvl="0" indent="0">
              <a:spcBef>
                <a:spcPts val="1000"/>
              </a:spcBef>
              <a:spcAft>
                <a:spcPts val="0"/>
              </a:spcAft>
              <a:buNone/>
            </a:pPr>
            <a:endParaRPr/>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Shape 439"/>
        <p:cNvGrpSpPr/>
        <p:nvPr/>
      </p:nvGrpSpPr>
      <p:grpSpPr>
        <a:xfrm>
          <a:off x="0" y="0"/>
          <a:ext cx="0" cy="0"/>
          <a:chOff x="0" y="0"/>
          <a:chExt cx="0" cy="0"/>
        </a:xfrm>
      </p:grpSpPr>
      <p:sp>
        <p:nvSpPr>
          <p:cNvPr id="440" name="Google Shape;440;p60"/>
          <p:cNvSpPr txBox="1">
            <a:spLocks noGrp="1"/>
          </p:cNvSpPr>
          <p:nvPr>
            <p:ph type="title"/>
          </p:nvPr>
        </p:nvSpPr>
        <p:spPr>
          <a:xfrm>
            <a:off x="838200" y="365125"/>
            <a:ext cx="10515600" cy="1325700"/>
          </a:xfrm>
          <a:prstGeom prst="rect">
            <a:avLst/>
          </a:prstGeom>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441" name="Google Shape;441;p60"/>
          <p:cNvSpPr txBox="1">
            <a:spLocks noGrp="1"/>
          </p:cNvSpPr>
          <p:nvPr>
            <p:ph type="body" idx="1"/>
          </p:nvPr>
        </p:nvSpPr>
        <p:spPr>
          <a:xfrm>
            <a:off x="838200" y="1825625"/>
            <a:ext cx="10515600" cy="4351200"/>
          </a:xfrm>
          <a:prstGeom prst="rect">
            <a:avLst/>
          </a:prstGeom>
        </p:spPr>
        <p:txBody>
          <a:bodyPr spcFirstLastPara="1" wrap="square" lIns="91425" tIns="91425" rIns="91425" bIns="91425" anchor="t" anchorCtr="0">
            <a:noAutofit/>
          </a:bodyPr>
          <a:lstStyle/>
          <a:p>
            <a:pPr marL="228600" lvl="0" indent="127000">
              <a:spcBef>
                <a:spcPts val="1000"/>
              </a:spcBef>
              <a:spcAft>
                <a:spcPts val="0"/>
              </a:spcAft>
              <a:buNone/>
            </a:pPr>
            <a:endParaRPr/>
          </a:p>
        </p:txBody>
      </p:sp>
      <p:pic>
        <p:nvPicPr>
          <p:cNvPr id="442" name="Google Shape;442;p60"/>
          <p:cNvPicPr preferRelativeResize="0"/>
          <p:nvPr/>
        </p:nvPicPr>
        <p:blipFill>
          <a:blip r:embed="rId3">
            <a:alphaModFix/>
          </a:blip>
          <a:stretch>
            <a:fillRect/>
          </a:stretch>
        </p:blipFill>
        <p:spPr>
          <a:xfrm>
            <a:off x="0" y="0"/>
            <a:ext cx="12192000" cy="6858000"/>
          </a:xfrm>
          <a:prstGeom prst="rect">
            <a:avLst/>
          </a:prstGeom>
          <a:noFill/>
          <a:ln>
            <a:noFill/>
          </a:ln>
        </p:spPr>
      </p:pic>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Shape 446"/>
        <p:cNvGrpSpPr/>
        <p:nvPr/>
      </p:nvGrpSpPr>
      <p:grpSpPr>
        <a:xfrm>
          <a:off x="0" y="0"/>
          <a:ext cx="0" cy="0"/>
          <a:chOff x="0" y="0"/>
          <a:chExt cx="0" cy="0"/>
        </a:xfrm>
      </p:grpSpPr>
      <p:sp>
        <p:nvSpPr>
          <p:cNvPr id="447" name="Google Shape;447;p61"/>
          <p:cNvSpPr txBox="1">
            <a:spLocks noGrp="1"/>
          </p:cNvSpPr>
          <p:nvPr>
            <p:ph type="title"/>
          </p:nvPr>
        </p:nvSpPr>
        <p:spPr>
          <a:xfrm>
            <a:off x="838200" y="1756609"/>
            <a:ext cx="5340605" cy="2370221"/>
          </a:xfrm>
          <a:prstGeom prst="rect">
            <a:avLst/>
          </a:prstGeom>
          <a:noFill/>
          <a:ln>
            <a:noFill/>
          </a:ln>
        </p:spPr>
        <p:txBody>
          <a:bodyPr spcFirstLastPara="1" wrap="square" lIns="91425" tIns="45700" rIns="91425" bIns="45700" anchor="ctr" anchorCtr="0">
            <a:noAutofit/>
          </a:bodyPr>
          <a:lstStyle/>
          <a:p>
            <a:pPr marL="0" marR="0" lvl="0" indent="0" algn="l" rtl="0">
              <a:lnSpc>
                <a:spcPct val="90000"/>
              </a:lnSpc>
              <a:spcBef>
                <a:spcPts val="0"/>
              </a:spcBef>
              <a:spcAft>
                <a:spcPts val="0"/>
              </a:spcAft>
              <a:buClr>
                <a:schemeClr val="dk1"/>
              </a:buClr>
              <a:buFont typeface="Calibri"/>
              <a:buNone/>
            </a:pPr>
            <a:r>
              <a:rPr lang="en-US" sz="3700" b="0" i="0" u="none" strike="noStrike" cap="none">
                <a:solidFill>
                  <a:schemeClr val="dk1"/>
                </a:solidFill>
                <a:latin typeface="Calibri"/>
                <a:ea typeface="Calibri"/>
                <a:cs typeface="Calibri"/>
                <a:sym typeface="Calibri"/>
              </a:rPr>
              <a:t>Other Questions? </a:t>
            </a:r>
            <a:br>
              <a:rPr lang="en-US" sz="3700" b="0" i="0" u="none" strike="noStrike" cap="none">
                <a:solidFill>
                  <a:schemeClr val="dk1"/>
                </a:solidFill>
                <a:latin typeface="Calibri"/>
                <a:ea typeface="Calibri"/>
                <a:cs typeface="Calibri"/>
                <a:sym typeface="Calibri"/>
              </a:rPr>
            </a:br>
            <a:endParaRPr sz="3700" b="0" i="0" u="none" strike="noStrike" cap="none">
              <a:solidFill>
                <a:schemeClr val="dk1"/>
              </a:solidFill>
              <a:latin typeface="Calibri"/>
              <a:ea typeface="Calibri"/>
              <a:cs typeface="Calibri"/>
              <a:sym typeface="Calibri"/>
            </a:endParaRPr>
          </a:p>
        </p:txBody>
      </p:sp>
      <p:pic>
        <p:nvPicPr>
          <p:cNvPr id="448" name="Google Shape;448;p61"/>
          <p:cNvPicPr preferRelativeResize="0">
            <a:picLocks noGrp="1"/>
          </p:cNvPicPr>
          <p:nvPr>
            <p:ph type="body" idx="1"/>
          </p:nvPr>
        </p:nvPicPr>
        <p:blipFill rotWithShape="1">
          <a:blip r:embed="rId3">
            <a:alphaModFix/>
          </a:blip>
          <a:srcRect/>
          <a:stretch/>
        </p:blipFill>
        <p:spPr>
          <a:xfrm>
            <a:off x="6057696" y="987425"/>
            <a:ext cx="4423182" cy="4873624"/>
          </a:xfrm>
          <a:prstGeom prst="rect">
            <a:avLst/>
          </a:prstGeom>
          <a:noFill/>
          <a:ln>
            <a:noFill/>
          </a:ln>
        </p:spPr>
      </p:pic>
      <p:sp>
        <p:nvSpPr>
          <p:cNvPr id="449" name="Google Shape;449;p61"/>
          <p:cNvSpPr txBox="1">
            <a:spLocks noGrp="1"/>
          </p:cNvSpPr>
          <p:nvPr>
            <p:ph type="body" idx="2"/>
          </p:nvPr>
        </p:nvSpPr>
        <p:spPr>
          <a:xfrm>
            <a:off x="838200" y="2173288"/>
            <a:ext cx="3603170" cy="3639683"/>
          </a:xfrm>
          <a:prstGeom prst="rect">
            <a:avLst/>
          </a:prstGeom>
          <a:noFill/>
          <a:ln>
            <a:noFill/>
          </a:ln>
        </p:spPr>
        <p:txBody>
          <a:bodyPr spcFirstLastPara="1" wrap="square" lIns="91425" tIns="45700" rIns="91425" bIns="45700" anchor="ctr" anchorCtr="0">
            <a:noAutofit/>
          </a:bodyPr>
          <a:lstStyle/>
          <a:p>
            <a:pPr marL="0" marR="0" lvl="0" indent="0" algn="l" rtl="0">
              <a:lnSpc>
                <a:spcPct val="90000"/>
              </a:lnSpc>
              <a:spcBef>
                <a:spcPts val="0"/>
              </a:spcBef>
              <a:spcAft>
                <a:spcPts val="0"/>
              </a:spcAft>
              <a:buClr>
                <a:schemeClr val="dk1"/>
              </a:buClr>
              <a:buFont typeface="Arial"/>
              <a:buNone/>
            </a:pPr>
            <a:endParaRPr sz="2000" b="0" i="0" u="none" strike="noStrike" cap="none">
              <a:solidFill>
                <a:schemeClr val="lt1"/>
              </a:solidFill>
              <a:latin typeface="Calibri"/>
              <a:ea typeface="Calibri"/>
              <a:cs typeface="Calibri"/>
              <a:sym typeface="Calibri"/>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22"/>
        <p:cNvGrpSpPr/>
        <p:nvPr/>
      </p:nvGrpSpPr>
      <p:grpSpPr>
        <a:xfrm>
          <a:off x="0" y="0"/>
          <a:ext cx="0" cy="0"/>
          <a:chOff x="0" y="0"/>
          <a:chExt cx="0" cy="0"/>
        </a:xfrm>
      </p:grpSpPr>
      <p:sp>
        <p:nvSpPr>
          <p:cNvPr id="123" name="Google Shape;123;p18"/>
          <p:cNvSpPr txBox="1">
            <a:spLocks noGrp="1"/>
          </p:cNvSpPr>
          <p:nvPr>
            <p:ph type="ctrTitle"/>
          </p:nvPr>
        </p:nvSpPr>
        <p:spPr>
          <a:xfrm>
            <a:off x="1524000" y="1122358"/>
            <a:ext cx="9144000" cy="819600"/>
          </a:xfrm>
          <a:prstGeom prst="rect">
            <a:avLst/>
          </a:prstGeom>
        </p:spPr>
        <p:txBody>
          <a:bodyPr spcFirstLastPara="1" wrap="square" lIns="91425" tIns="91425" rIns="91425" bIns="91425" anchor="b" anchorCtr="0">
            <a:noAutofit/>
          </a:bodyPr>
          <a:lstStyle/>
          <a:p>
            <a:pPr marL="0" lvl="0" indent="0" rtl="0">
              <a:spcBef>
                <a:spcPts val="0"/>
              </a:spcBef>
              <a:spcAft>
                <a:spcPts val="0"/>
              </a:spcAft>
              <a:buNone/>
            </a:pPr>
            <a:r>
              <a:rPr lang="en-US"/>
              <a:t>Myers and Stauffer letter</a:t>
            </a:r>
            <a:endParaRPr/>
          </a:p>
        </p:txBody>
      </p:sp>
      <p:sp>
        <p:nvSpPr>
          <p:cNvPr id="124" name="Google Shape;124;p18"/>
          <p:cNvSpPr txBox="1">
            <a:spLocks noGrp="1"/>
          </p:cNvSpPr>
          <p:nvPr>
            <p:ph type="subTitle" idx="1"/>
          </p:nvPr>
        </p:nvSpPr>
        <p:spPr>
          <a:xfrm>
            <a:off x="1801400" y="2159488"/>
            <a:ext cx="9489000" cy="3360900"/>
          </a:xfrm>
          <a:prstGeom prst="rect">
            <a:avLst/>
          </a:prstGeom>
        </p:spPr>
        <p:txBody>
          <a:bodyPr spcFirstLastPara="1" wrap="square" lIns="91425" tIns="91425" rIns="91425" bIns="91425" anchor="t" anchorCtr="0">
            <a:noAutofit/>
          </a:bodyPr>
          <a:lstStyle/>
          <a:p>
            <a:pPr marL="0" lvl="0" indent="0" rtl="0">
              <a:spcBef>
                <a:spcPts val="1000"/>
              </a:spcBef>
              <a:spcAft>
                <a:spcPts val="0"/>
              </a:spcAft>
              <a:buClr>
                <a:schemeClr val="dk1"/>
              </a:buClr>
              <a:buSzPts val="1100"/>
              <a:buFont typeface="Arial"/>
              <a:buNone/>
            </a:pPr>
            <a:r>
              <a:rPr lang="en-US" sz="3000" i="1">
                <a:solidFill>
                  <a:srgbClr val="000000"/>
                </a:solidFill>
              </a:rPr>
              <a:t>“This is required by the AICPA for any attest engagement.  Any provider who has a financial audit completed would be used to this.  It does not have a letterhead because it is technically supposed to be a letter addressed to us from the provider.  It is industry practice to send the verbiage to the provider or client and then they will often put it on their own letterhead before they send it back to us.” </a:t>
            </a:r>
            <a:endParaRPr sz="3000" i="1">
              <a:solidFill>
                <a:srgbClr val="000000"/>
              </a:solidFill>
            </a:endParaRPr>
          </a:p>
          <a:p>
            <a:pPr marL="0" lvl="0" indent="0" rtl="0">
              <a:spcBef>
                <a:spcPts val="1000"/>
              </a:spcBef>
              <a:spcAft>
                <a:spcPts val="0"/>
              </a:spcAft>
              <a:buClr>
                <a:schemeClr val="dk1"/>
              </a:buClr>
              <a:buSzPts val="1100"/>
              <a:buFont typeface="Arial"/>
              <a:buNone/>
            </a:pPr>
            <a:endParaRPr sz="1100" i="1">
              <a:solidFill>
                <a:srgbClr val="1F497D"/>
              </a:solidFill>
            </a:endParaRPr>
          </a:p>
          <a:p>
            <a:pPr marL="0" lvl="0" indent="0" rtl="0">
              <a:spcBef>
                <a:spcPts val="1000"/>
              </a:spcBef>
              <a:spcAft>
                <a:spcPts val="0"/>
              </a:spcAft>
              <a:buNone/>
            </a:pPr>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29"/>
        <p:cNvGrpSpPr/>
        <p:nvPr/>
      </p:nvGrpSpPr>
      <p:grpSpPr>
        <a:xfrm>
          <a:off x="0" y="0"/>
          <a:ext cx="0" cy="0"/>
          <a:chOff x="0" y="0"/>
          <a:chExt cx="0" cy="0"/>
        </a:xfrm>
      </p:grpSpPr>
      <p:sp>
        <p:nvSpPr>
          <p:cNvPr id="130" name="Google Shape;130;p19"/>
          <p:cNvSpPr txBox="1">
            <a:spLocks noGrp="1"/>
          </p:cNvSpPr>
          <p:nvPr>
            <p:ph type="title"/>
          </p:nvPr>
        </p:nvSpPr>
        <p:spPr>
          <a:xfrm>
            <a:off x="838200" y="365125"/>
            <a:ext cx="10515600" cy="1325700"/>
          </a:xfrm>
          <a:prstGeom prst="rect">
            <a:avLst/>
          </a:prstGeom>
        </p:spPr>
        <p:txBody>
          <a:bodyPr spcFirstLastPara="1" wrap="square" lIns="91425" tIns="91425" rIns="91425" bIns="91425" anchor="ctr" anchorCtr="0">
            <a:noAutofit/>
          </a:bodyPr>
          <a:lstStyle/>
          <a:p>
            <a:pPr marL="0" lvl="0" indent="0">
              <a:spcBef>
                <a:spcPts val="0"/>
              </a:spcBef>
              <a:spcAft>
                <a:spcPts val="0"/>
              </a:spcAft>
              <a:buNone/>
            </a:pPr>
            <a:r>
              <a:rPr lang="en-US"/>
              <a:t>HCBS Cost Reports</a:t>
            </a:r>
            <a:endParaRPr/>
          </a:p>
        </p:txBody>
      </p:sp>
      <p:sp>
        <p:nvSpPr>
          <p:cNvPr id="131" name="Google Shape;131;p19"/>
          <p:cNvSpPr txBox="1">
            <a:spLocks noGrp="1"/>
          </p:cNvSpPr>
          <p:nvPr>
            <p:ph type="body" idx="1"/>
          </p:nvPr>
        </p:nvSpPr>
        <p:spPr>
          <a:xfrm>
            <a:off x="838200" y="1825625"/>
            <a:ext cx="10515600" cy="4351200"/>
          </a:xfrm>
          <a:prstGeom prst="rect">
            <a:avLst/>
          </a:prstGeom>
        </p:spPr>
        <p:txBody>
          <a:bodyPr spcFirstLastPara="1" wrap="square" lIns="91425" tIns="91425" rIns="91425" bIns="91425" anchor="t" anchorCtr="0">
            <a:noAutofit/>
          </a:bodyPr>
          <a:lstStyle/>
          <a:p>
            <a:pPr marL="0" lvl="0" indent="0" rtl="0">
              <a:spcBef>
                <a:spcPts val="1000"/>
              </a:spcBef>
              <a:spcAft>
                <a:spcPts val="0"/>
              </a:spcAft>
              <a:buNone/>
            </a:pPr>
            <a:r>
              <a:rPr lang="en-US"/>
              <a:t>Gone, but not forgotten: </a:t>
            </a:r>
            <a:endParaRPr/>
          </a:p>
          <a:p>
            <a:pPr marL="0" lvl="0" indent="0" rtl="0">
              <a:spcBef>
                <a:spcPts val="1000"/>
              </a:spcBef>
              <a:spcAft>
                <a:spcPts val="0"/>
              </a:spcAft>
              <a:buNone/>
            </a:pPr>
            <a:endParaRPr/>
          </a:p>
          <a:p>
            <a:pPr marL="0" lvl="0" indent="0" rtl="0">
              <a:spcBef>
                <a:spcPts val="1000"/>
              </a:spcBef>
              <a:spcAft>
                <a:spcPts val="0"/>
              </a:spcAft>
              <a:buNone/>
            </a:pPr>
            <a:r>
              <a:rPr lang="en-US"/>
              <a:t>Although language was adopted to discontinue HCBS cost reports, </a:t>
            </a:r>
            <a:endParaRPr/>
          </a:p>
          <a:p>
            <a:pPr marL="0" lvl="0" indent="0">
              <a:spcBef>
                <a:spcPts val="1000"/>
              </a:spcBef>
              <a:spcAft>
                <a:spcPts val="0"/>
              </a:spcAft>
              <a:buNone/>
            </a:pPr>
            <a:r>
              <a:rPr lang="en-US"/>
              <a:t>IME will still be collecting some financial information from providers.</a:t>
            </a:r>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36"/>
        <p:cNvGrpSpPr/>
        <p:nvPr/>
      </p:nvGrpSpPr>
      <p:grpSpPr>
        <a:xfrm>
          <a:off x="0" y="0"/>
          <a:ext cx="0" cy="0"/>
          <a:chOff x="0" y="0"/>
          <a:chExt cx="0" cy="0"/>
        </a:xfrm>
      </p:grpSpPr>
      <p:sp>
        <p:nvSpPr>
          <p:cNvPr id="137" name="Google Shape;137;p20"/>
          <p:cNvSpPr txBox="1">
            <a:spLocks noGrp="1"/>
          </p:cNvSpPr>
          <p:nvPr>
            <p:ph type="title"/>
          </p:nvPr>
        </p:nvSpPr>
        <p:spPr>
          <a:xfrm>
            <a:off x="838200" y="365125"/>
            <a:ext cx="10515600" cy="1325700"/>
          </a:xfrm>
          <a:prstGeom prst="rect">
            <a:avLst/>
          </a:prstGeom>
        </p:spPr>
        <p:txBody>
          <a:bodyPr spcFirstLastPara="1" wrap="square" lIns="91425" tIns="91425" rIns="91425" bIns="91425" anchor="ctr" anchorCtr="0">
            <a:noAutofit/>
          </a:bodyPr>
          <a:lstStyle/>
          <a:p>
            <a:pPr marL="0" lvl="0" indent="0">
              <a:spcBef>
                <a:spcPts val="0"/>
              </a:spcBef>
              <a:spcAft>
                <a:spcPts val="0"/>
              </a:spcAft>
              <a:buNone/>
            </a:pPr>
            <a:r>
              <a:rPr lang="en-US"/>
              <a:t>HCBS Cost Reconciliation</a:t>
            </a:r>
            <a:endParaRPr/>
          </a:p>
        </p:txBody>
      </p:sp>
      <p:sp>
        <p:nvSpPr>
          <p:cNvPr id="138" name="Google Shape;138;p20"/>
          <p:cNvSpPr txBox="1">
            <a:spLocks noGrp="1"/>
          </p:cNvSpPr>
          <p:nvPr>
            <p:ph type="body" idx="1"/>
          </p:nvPr>
        </p:nvSpPr>
        <p:spPr>
          <a:xfrm>
            <a:off x="1830875" y="1428650"/>
            <a:ext cx="9522900" cy="4410600"/>
          </a:xfrm>
          <a:prstGeom prst="rect">
            <a:avLst/>
          </a:prstGeom>
        </p:spPr>
        <p:txBody>
          <a:bodyPr spcFirstLastPara="1" wrap="square" lIns="91425" tIns="91425" rIns="91425" bIns="91425" anchor="t" anchorCtr="0">
            <a:noAutofit/>
          </a:bodyPr>
          <a:lstStyle/>
          <a:p>
            <a:pPr marL="0" lvl="0" indent="0" rtl="0">
              <a:spcBef>
                <a:spcPts val="1000"/>
              </a:spcBef>
              <a:spcAft>
                <a:spcPts val="0"/>
              </a:spcAft>
              <a:buNone/>
            </a:pPr>
            <a:r>
              <a:rPr lang="en-US" sz="3600">
                <a:latin typeface="Arial"/>
                <a:ea typeface="Arial"/>
                <a:cs typeface="Arial"/>
                <a:sym typeface="Arial"/>
              </a:rPr>
              <a:t>From IME Provider Cost Audit:  </a:t>
            </a:r>
            <a:endParaRPr sz="3600">
              <a:latin typeface="Arial"/>
              <a:ea typeface="Arial"/>
              <a:cs typeface="Arial"/>
              <a:sym typeface="Arial"/>
            </a:endParaRPr>
          </a:p>
          <a:p>
            <a:pPr marL="0" lvl="0" indent="0" rtl="0">
              <a:spcBef>
                <a:spcPts val="1000"/>
              </a:spcBef>
              <a:spcAft>
                <a:spcPts val="0"/>
              </a:spcAft>
              <a:buNone/>
            </a:pPr>
            <a:endParaRPr sz="1200">
              <a:latin typeface="Arial"/>
              <a:ea typeface="Arial"/>
              <a:cs typeface="Arial"/>
              <a:sym typeface="Arial"/>
            </a:endParaRPr>
          </a:p>
          <a:p>
            <a:pPr marL="0" lvl="0" indent="0" rtl="0">
              <a:spcBef>
                <a:spcPts val="1000"/>
              </a:spcBef>
              <a:spcAft>
                <a:spcPts val="0"/>
              </a:spcAft>
              <a:buClr>
                <a:schemeClr val="dk1"/>
              </a:buClr>
              <a:buSzPts val="1100"/>
              <a:buFont typeface="Arial"/>
              <a:buNone/>
            </a:pPr>
            <a:r>
              <a:rPr lang="en-US" sz="3600">
                <a:latin typeface="Arial"/>
                <a:ea typeface="Arial"/>
                <a:cs typeface="Arial"/>
                <a:sym typeface="Arial"/>
              </a:rPr>
              <a:t>“The reconciliation only applies to Medicaid Fee-for- Service (FFS) claims. While the cost report collects revenue, cost and unit data for each service regardless of payer; the service data is used to reconcile only Medicaid FFS claims.”</a:t>
            </a:r>
            <a:endParaRPr sz="3600">
              <a:latin typeface="Arial"/>
              <a:ea typeface="Arial"/>
              <a:cs typeface="Arial"/>
              <a:sym typeface="Arial"/>
            </a:endParaRPr>
          </a:p>
          <a:p>
            <a:pPr marL="0" lvl="0" indent="0">
              <a:spcBef>
                <a:spcPts val="1000"/>
              </a:spcBef>
              <a:spcAft>
                <a:spcPts val="0"/>
              </a:spcAft>
              <a:buNone/>
            </a:pPr>
            <a:endParaRPr sz="360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43"/>
        <p:cNvGrpSpPr/>
        <p:nvPr/>
      </p:nvGrpSpPr>
      <p:grpSpPr>
        <a:xfrm>
          <a:off x="0" y="0"/>
          <a:ext cx="0" cy="0"/>
          <a:chOff x="0" y="0"/>
          <a:chExt cx="0" cy="0"/>
        </a:xfrm>
      </p:grpSpPr>
      <p:sp>
        <p:nvSpPr>
          <p:cNvPr id="144" name="Google Shape;144;p21"/>
          <p:cNvSpPr txBox="1">
            <a:spLocks noGrp="1"/>
          </p:cNvSpPr>
          <p:nvPr>
            <p:ph type="ctrTitle"/>
          </p:nvPr>
        </p:nvSpPr>
        <p:spPr>
          <a:xfrm>
            <a:off x="234750" y="832225"/>
            <a:ext cx="11536200" cy="1761600"/>
          </a:xfrm>
          <a:prstGeom prst="rect">
            <a:avLst/>
          </a:prstGeom>
        </p:spPr>
        <p:txBody>
          <a:bodyPr spcFirstLastPara="1" wrap="square" lIns="91425" tIns="91425" rIns="91425" bIns="91425" anchor="b" anchorCtr="0">
            <a:noAutofit/>
          </a:bodyPr>
          <a:lstStyle/>
          <a:p>
            <a:pPr marL="0" lvl="0" indent="0">
              <a:spcBef>
                <a:spcPts val="0"/>
              </a:spcBef>
              <a:spcAft>
                <a:spcPts val="0"/>
              </a:spcAft>
              <a:buNone/>
            </a:pPr>
            <a:r>
              <a:rPr lang="en-US"/>
              <a:t>Process Improvement Workgroup Update</a:t>
            </a:r>
            <a:endParaRPr/>
          </a:p>
        </p:txBody>
      </p:sp>
      <p:sp>
        <p:nvSpPr>
          <p:cNvPr id="145" name="Google Shape;145;p21"/>
          <p:cNvSpPr txBox="1">
            <a:spLocks noGrp="1"/>
          </p:cNvSpPr>
          <p:nvPr>
            <p:ph type="subTitle" idx="1"/>
          </p:nvPr>
        </p:nvSpPr>
        <p:spPr>
          <a:xfrm>
            <a:off x="1716600" y="2704718"/>
            <a:ext cx="9144000" cy="2566800"/>
          </a:xfrm>
          <a:prstGeom prst="rect">
            <a:avLst/>
          </a:prstGeom>
        </p:spPr>
        <p:txBody>
          <a:bodyPr spcFirstLastPara="1" wrap="square" lIns="91425" tIns="91425" rIns="91425" bIns="91425" anchor="t" anchorCtr="0">
            <a:noAutofit/>
          </a:bodyPr>
          <a:lstStyle/>
          <a:p>
            <a:pPr marL="457200" lvl="0" indent="-406400" algn="l">
              <a:spcBef>
                <a:spcPts val="1000"/>
              </a:spcBef>
              <a:spcAft>
                <a:spcPts val="0"/>
              </a:spcAft>
              <a:buSzPts val="2800"/>
              <a:buChar char="➢"/>
            </a:pPr>
            <a:r>
              <a:rPr lang="en-US"/>
              <a:t>The Group continues to meet</a:t>
            </a:r>
            <a:endParaRPr/>
          </a:p>
          <a:p>
            <a:pPr marL="457200" lvl="0" indent="-406400" algn="l">
              <a:spcBef>
                <a:spcPts val="0"/>
              </a:spcBef>
              <a:spcAft>
                <a:spcPts val="0"/>
              </a:spcAft>
              <a:buSzPts val="2800"/>
              <a:buChar char="➢"/>
            </a:pPr>
            <a:r>
              <a:rPr lang="en-US"/>
              <a:t>Attended by variety of providers</a:t>
            </a:r>
            <a:endParaRPr/>
          </a:p>
          <a:p>
            <a:pPr marL="457200" lvl="0" indent="-406400" algn="l">
              <a:spcBef>
                <a:spcPts val="0"/>
              </a:spcBef>
              <a:spcAft>
                <a:spcPts val="0"/>
              </a:spcAft>
              <a:buSzPts val="2800"/>
              <a:buChar char="➢"/>
            </a:pPr>
            <a:r>
              <a:rPr lang="en-US"/>
              <a:t>Working through a number of issues</a:t>
            </a:r>
            <a:endParaRPr/>
          </a:p>
          <a:p>
            <a:pPr marL="457200" lvl="0" indent="0" algn="l">
              <a:spcBef>
                <a:spcPts val="1000"/>
              </a:spcBef>
              <a:spcAft>
                <a:spcPts val="0"/>
              </a:spcAft>
              <a:buNone/>
            </a:pPr>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50"/>
        <p:cNvGrpSpPr/>
        <p:nvPr/>
      </p:nvGrpSpPr>
      <p:grpSpPr>
        <a:xfrm>
          <a:off x="0" y="0"/>
          <a:ext cx="0" cy="0"/>
          <a:chOff x="0" y="0"/>
          <a:chExt cx="0" cy="0"/>
        </a:xfrm>
      </p:grpSpPr>
      <p:sp>
        <p:nvSpPr>
          <p:cNvPr id="151" name="Google Shape;151;p22"/>
          <p:cNvSpPr txBox="1">
            <a:spLocks noGrp="1"/>
          </p:cNvSpPr>
          <p:nvPr>
            <p:ph type="title"/>
          </p:nvPr>
        </p:nvSpPr>
        <p:spPr>
          <a:xfrm>
            <a:off x="838200" y="365125"/>
            <a:ext cx="10515600" cy="1325700"/>
          </a:xfrm>
          <a:prstGeom prst="rect">
            <a:avLst/>
          </a:prstGeom>
        </p:spPr>
        <p:txBody>
          <a:bodyPr spcFirstLastPara="1" wrap="square" lIns="91425" tIns="91425" rIns="91425" bIns="91425" anchor="ctr" anchorCtr="0">
            <a:noAutofit/>
          </a:bodyPr>
          <a:lstStyle/>
          <a:p>
            <a:pPr marL="0" lvl="0" indent="0">
              <a:spcBef>
                <a:spcPts val="0"/>
              </a:spcBef>
              <a:spcAft>
                <a:spcPts val="0"/>
              </a:spcAft>
              <a:buNone/>
            </a:pPr>
            <a:r>
              <a:rPr lang="en-US"/>
              <a:t>MCO workflow sheets</a:t>
            </a:r>
            <a:endParaRPr/>
          </a:p>
        </p:txBody>
      </p:sp>
      <p:sp>
        <p:nvSpPr>
          <p:cNvPr id="152" name="Google Shape;152;p22"/>
          <p:cNvSpPr txBox="1">
            <a:spLocks noGrp="1"/>
          </p:cNvSpPr>
          <p:nvPr>
            <p:ph type="body" idx="1"/>
          </p:nvPr>
        </p:nvSpPr>
        <p:spPr>
          <a:xfrm>
            <a:off x="838200" y="1874775"/>
            <a:ext cx="10515600" cy="4351200"/>
          </a:xfrm>
          <a:prstGeom prst="rect">
            <a:avLst/>
          </a:prstGeom>
        </p:spPr>
        <p:txBody>
          <a:bodyPr spcFirstLastPara="1" wrap="square" lIns="91425" tIns="91425" rIns="91425" bIns="91425" anchor="t" anchorCtr="0">
            <a:noAutofit/>
          </a:bodyPr>
          <a:lstStyle/>
          <a:p>
            <a:pPr marL="0" lvl="0" indent="0" rtl="0">
              <a:spcBef>
                <a:spcPts val="1000"/>
              </a:spcBef>
              <a:spcAft>
                <a:spcPts val="0"/>
              </a:spcAft>
              <a:buNone/>
            </a:pPr>
            <a:r>
              <a:rPr lang="en-US"/>
              <a:t>AG and UHC have agreed to match internal processes for:</a:t>
            </a:r>
            <a:endParaRPr/>
          </a:p>
          <a:p>
            <a:pPr marL="0" lvl="0" indent="0" rtl="0">
              <a:spcBef>
                <a:spcPts val="1000"/>
              </a:spcBef>
              <a:spcAft>
                <a:spcPts val="0"/>
              </a:spcAft>
              <a:buNone/>
            </a:pPr>
            <a:r>
              <a:rPr lang="en-US" u="sng">
                <a:solidFill>
                  <a:schemeClr val="hlink"/>
                </a:solidFill>
                <a:hlinkClick r:id="rId3"/>
              </a:rPr>
              <a:t>	SIS Level of Care</a:t>
            </a:r>
            <a:endParaRPr/>
          </a:p>
          <a:p>
            <a:pPr marL="0" lvl="0" indent="0" rtl="0">
              <a:spcBef>
                <a:spcPts val="1000"/>
              </a:spcBef>
              <a:spcAft>
                <a:spcPts val="0"/>
              </a:spcAft>
              <a:buNone/>
            </a:pPr>
            <a:r>
              <a:rPr lang="en-US"/>
              <a:t>	</a:t>
            </a:r>
            <a:r>
              <a:rPr lang="en-US" u="sng">
                <a:solidFill>
                  <a:schemeClr val="hlink"/>
                </a:solidFill>
                <a:hlinkClick r:id="rId4"/>
              </a:rPr>
              <a:t>Appeals and Grievance Process</a:t>
            </a:r>
            <a:endParaRPr/>
          </a:p>
          <a:p>
            <a:pPr marL="0" lvl="0" indent="0" rtl="0">
              <a:spcBef>
                <a:spcPts val="1000"/>
              </a:spcBef>
              <a:spcAft>
                <a:spcPts val="0"/>
              </a:spcAft>
              <a:buNone/>
            </a:pPr>
            <a:r>
              <a:rPr lang="en-US"/>
              <a:t>	</a:t>
            </a:r>
            <a:r>
              <a:rPr lang="en-US" u="sng">
                <a:solidFill>
                  <a:schemeClr val="hlink"/>
                </a:solidFill>
                <a:hlinkClick r:id="rId5"/>
              </a:rPr>
              <a:t>Claim Reconsideration and Dispute Process</a:t>
            </a:r>
            <a:endParaRPr/>
          </a:p>
          <a:p>
            <a:pPr marL="0" lvl="0" indent="0" rtl="0">
              <a:spcBef>
                <a:spcPts val="1000"/>
              </a:spcBef>
              <a:spcAft>
                <a:spcPts val="0"/>
              </a:spcAft>
              <a:buNone/>
            </a:pPr>
            <a:r>
              <a:rPr lang="en-US" u="sng">
                <a:solidFill>
                  <a:schemeClr val="hlink"/>
                </a:solidFill>
                <a:hlinkClick r:id="rId6"/>
              </a:rPr>
              <a:t>	Inpatient Utilization Management Process</a:t>
            </a:r>
            <a:endParaRPr/>
          </a:p>
          <a:p>
            <a:pPr marL="0" lvl="0" indent="0">
              <a:spcBef>
                <a:spcPts val="1000"/>
              </a:spcBef>
              <a:spcAft>
                <a:spcPts val="0"/>
              </a:spcAft>
              <a:buNone/>
            </a:pPr>
            <a:r>
              <a:rPr lang="en-US" u="sng">
                <a:solidFill>
                  <a:schemeClr val="hlink"/>
                </a:solidFill>
                <a:hlinkClick r:id="rId7"/>
              </a:rPr>
              <a:t>	Prior Authorization Process</a:t>
            </a:r>
            <a:endParaRPr/>
          </a:p>
        </p:txBody>
      </p:sp>
    </p:spTree>
  </p:cSld>
  <p:clrMapOvr>
    <a:masterClrMapping/>
  </p:clrMapOvr>
</p:sld>
</file>

<file path=ppt/theme/theme1.xml><?xml version="1.0" encoding="utf-8"?>
<a:theme xmlns:a="http://schemas.openxmlformats.org/drawingml/2006/main" name="Custom Design">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TotalTime>
  <Words>3908</Words>
  <Application>Microsoft Macintosh PowerPoint</Application>
  <PresentationFormat>Widescreen</PresentationFormat>
  <Paragraphs>352</Paragraphs>
  <Slides>48</Slides>
  <Notes>48</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48</vt:i4>
      </vt:variant>
    </vt:vector>
  </HeadingPairs>
  <TitlesOfParts>
    <vt:vector size="55" baseType="lpstr">
      <vt:lpstr>Calibri</vt:lpstr>
      <vt:lpstr>Arial</vt:lpstr>
      <vt:lpstr>Roboto</vt:lpstr>
      <vt:lpstr>Verdana</vt:lpstr>
      <vt:lpstr>Courier New</vt:lpstr>
      <vt:lpstr>Times New Roman</vt:lpstr>
      <vt:lpstr>Custom Design</vt:lpstr>
      <vt:lpstr>What’s New? </vt:lpstr>
      <vt:lpstr>Objective:</vt:lpstr>
      <vt:lpstr>We’ll Cover …  </vt:lpstr>
      <vt:lpstr>Myers and Stauffer letter</vt:lpstr>
      <vt:lpstr>Myers and Stauffer letter</vt:lpstr>
      <vt:lpstr>HCBS Cost Reports</vt:lpstr>
      <vt:lpstr>HCBS Cost Reconciliation</vt:lpstr>
      <vt:lpstr>Process Improvement Workgroup Update</vt:lpstr>
      <vt:lpstr>MCO workflow sheets</vt:lpstr>
      <vt:lpstr>UC Modifier for BI</vt:lpstr>
      <vt:lpstr>HEALTH HOMES NEW DHS PROJECT MANAGER</vt:lpstr>
      <vt:lpstr>IHH Incident Reporting</vt:lpstr>
      <vt:lpstr>5 Bed HCBS Letters</vt:lpstr>
      <vt:lpstr>Newly Added Medicaid Service </vt:lpstr>
      <vt:lpstr>IHH Enrollment Process from UHC</vt:lpstr>
      <vt:lpstr>IHH Enrollment Process from UHC</vt:lpstr>
      <vt:lpstr>UHC Prior Auth for Home Based Habilitation</vt:lpstr>
      <vt:lpstr>SIS Info</vt:lpstr>
      <vt:lpstr>HCBS ID Tier Rates</vt:lpstr>
      <vt:lpstr>SIS  Info: Scoring Updates </vt:lpstr>
      <vt:lpstr>Adjustments for payments related to SIS</vt:lpstr>
      <vt:lpstr>Adjustments to payments cont’d</vt:lpstr>
      <vt:lpstr>Day Hab Workgroup Update: </vt:lpstr>
      <vt:lpstr>Record Retention</vt:lpstr>
      <vt:lpstr>What Constitutes a Record?</vt:lpstr>
      <vt:lpstr>New Rules</vt:lpstr>
      <vt:lpstr>August 8: Rights Restriction Rule Revision in Effect</vt:lpstr>
      <vt:lpstr>HF 2456:  Primarily impacts Regions, but addresses services HCBS members may access</vt:lpstr>
      <vt:lpstr>HF 2456:  continued…...</vt:lpstr>
      <vt:lpstr>Informational Letters (not previously covered)</vt:lpstr>
      <vt:lpstr>Informational Letters (not previously covered)</vt:lpstr>
      <vt:lpstr>Informational Letters (not previously covered)</vt:lpstr>
      <vt:lpstr>Informational Letters (not previously covered)</vt:lpstr>
      <vt:lpstr>Electronic Visit Verification</vt:lpstr>
      <vt:lpstr>MFP Program Update</vt:lpstr>
      <vt:lpstr>MFP Transition Guide Link </vt:lpstr>
      <vt:lpstr>Regional EBP Training</vt:lpstr>
      <vt:lpstr>InterRAI</vt:lpstr>
      <vt:lpstr>DRI - Monitoring Visits </vt:lpstr>
      <vt:lpstr>DRI’s Investigative Authority </vt:lpstr>
      <vt:lpstr>DRI Monitoring Visit - What to Expect</vt:lpstr>
      <vt:lpstr>New MCO: Centene</vt:lpstr>
      <vt:lpstr>HCBS Settings Update</vt:lpstr>
      <vt:lpstr>WIOA Reminder for 14c Certificate Holders</vt:lpstr>
      <vt:lpstr>Random UHC Links and Stuff</vt:lpstr>
      <vt:lpstr>Mid Level Manager Webinar</vt:lpstr>
      <vt:lpstr>PowerPoint Presentation</vt:lpstr>
      <vt:lpstr>Other Questions?  </vt:lpstr>
    </vt:vector>
  </TitlesOfParts>
  <LinksUpToDate>false</LinksUpToDate>
  <SharedDoc>false</SharedDoc>
  <HyperlinksChanged>false</HyperlinksChanged>
  <AppVersion>16.0015</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What’s New? </dc:title>
  <cp:lastModifiedBy>Brita Nelson</cp:lastModifiedBy>
  <cp:revision>1</cp:revision>
  <dcterms:modified xsi:type="dcterms:W3CDTF">2018-07-31T14:51:23Z</dcterms:modified>
</cp:coreProperties>
</file>